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sldIdLst>
    <p:sldId id="261" r:id="rId6"/>
    <p:sldId id="263" r:id="rId7"/>
    <p:sldId id="265" r:id="rId8"/>
    <p:sldId id="264" r:id="rId9"/>
    <p:sldId id="262" r:id="rId10"/>
    <p:sldId id="268" r:id="rId11"/>
    <p:sldId id="266" r:id="rId12"/>
    <p:sldId id="260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48DE3-D438-44FA-8E23-0C3C655115B3}" v="23" dt="2020-03-10T14:02:17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ksøyr, Henriette" userId="536754b0-130e-4a5b-8190-ab7494a2634e" providerId="ADAL" clId="{1ED48DE3-D438-44FA-8E23-0C3C655115B3}"/>
    <pc:docChg chg="undo custSel mod addSld delSld modSld sldOrd">
      <pc:chgData name="Goksøyr, Henriette" userId="536754b0-130e-4a5b-8190-ab7494a2634e" providerId="ADAL" clId="{1ED48DE3-D438-44FA-8E23-0C3C655115B3}" dt="2020-03-10T14:14:06.901" v="640" actId="20577"/>
      <pc:docMkLst>
        <pc:docMk/>
      </pc:docMkLst>
      <pc:sldChg chg="modSp add del mod ord">
        <pc:chgData name="Goksøyr, Henriette" userId="536754b0-130e-4a5b-8190-ab7494a2634e" providerId="ADAL" clId="{1ED48DE3-D438-44FA-8E23-0C3C655115B3}" dt="2020-03-10T11:40:33.797" v="228" actId="2696"/>
        <pc:sldMkLst>
          <pc:docMk/>
          <pc:sldMk cId="4261041291" sldId="259"/>
        </pc:sldMkLst>
        <pc:spChg chg="mod">
          <ac:chgData name="Goksøyr, Henriette" userId="536754b0-130e-4a5b-8190-ab7494a2634e" providerId="ADAL" clId="{1ED48DE3-D438-44FA-8E23-0C3C655115B3}" dt="2020-03-09T14:07:13.983" v="5" actId="20577"/>
          <ac:spMkLst>
            <pc:docMk/>
            <pc:sldMk cId="4261041291" sldId="259"/>
            <ac:spMk id="2" creationId="{6E46D4B7-AB46-41A7-8955-794993C88CF0}"/>
          </ac:spMkLst>
        </pc:spChg>
        <pc:spChg chg="mod">
          <ac:chgData name="Goksøyr, Henriette" userId="536754b0-130e-4a5b-8190-ab7494a2634e" providerId="ADAL" clId="{1ED48DE3-D438-44FA-8E23-0C3C655115B3}" dt="2020-03-09T14:07:26.385" v="6" actId="20577"/>
          <ac:spMkLst>
            <pc:docMk/>
            <pc:sldMk cId="4261041291" sldId="259"/>
            <ac:spMk id="3" creationId="{E48D30AA-1DC1-44F7-A221-BDFB5DD48266}"/>
          </ac:spMkLst>
        </pc:spChg>
        <pc:picChg chg="mod">
          <ac:chgData name="Goksøyr, Henriette" userId="536754b0-130e-4a5b-8190-ab7494a2634e" providerId="ADAL" clId="{1ED48DE3-D438-44FA-8E23-0C3C655115B3}" dt="2020-03-10T11:33:44.336" v="141" actId="1076"/>
          <ac:picMkLst>
            <pc:docMk/>
            <pc:sldMk cId="4261041291" sldId="259"/>
            <ac:picMk id="5" creationId="{14BB6F07-7405-4A84-8AA9-2E9753090DC9}"/>
          </ac:picMkLst>
        </pc:picChg>
      </pc:sldChg>
      <pc:sldChg chg="addSp modSp add mod">
        <pc:chgData name="Goksøyr, Henriette" userId="536754b0-130e-4a5b-8190-ab7494a2634e" providerId="ADAL" clId="{1ED48DE3-D438-44FA-8E23-0C3C655115B3}" dt="2020-03-10T11:50:42.920" v="540" actId="20577"/>
        <pc:sldMkLst>
          <pc:docMk/>
          <pc:sldMk cId="2530872876" sldId="262"/>
        </pc:sldMkLst>
        <pc:spChg chg="mod">
          <ac:chgData name="Goksøyr, Henriette" userId="536754b0-130e-4a5b-8190-ab7494a2634e" providerId="ADAL" clId="{1ED48DE3-D438-44FA-8E23-0C3C655115B3}" dt="2020-03-10T11:50:42.920" v="540" actId="20577"/>
          <ac:spMkLst>
            <pc:docMk/>
            <pc:sldMk cId="2530872876" sldId="262"/>
            <ac:spMk id="7" creationId="{660AA927-8623-46DB-B896-C38DCD5828FE}"/>
          </ac:spMkLst>
        </pc:spChg>
        <pc:picChg chg="add mod">
          <ac:chgData name="Goksøyr, Henriette" userId="536754b0-130e-4a5b-8190-ab7494a2634e" providerId="ADAL" clId="{1ED48DE3-D438-44FA-8E23-0C3C655115B3}" dt="2020-03-09T15:16:02.396" v="92" actId="1076"/>
          <ac:picMkLst>
            <pc:docMk/>
            <pc:sldMk cId="2530872876" sldId="262"/>
            <ac:picMk id="8" creationId="{A4CCB32A-E7BC-4282-872E-94F980CE632A}"/>
          </ac:picMkLst>
        </pc:picChg>
        <pc:picChg chg="add mod">
          <ac:chgData name="Goksøyr, Henriette" userId="536754b0-130e-4a5b-8190-ab7494a2634e" providerId="ADAL" clId="{1ED48DE3-D438-44FA-8E23-0C3C655115B3}" dt="2020-03-09T15:16:05.925" v="93" actId="1076"/>
          <ac:picMkLst>
            <pc:docMk/>
            <pc:sldMk cId="2530872876" sldId="262"/>
            <ac:picMk id="10" creationId="{E697936E-BABE-4C12-953D-059DE7C1E581}"/>
          </ac:picMkLst>
        </pc:picChg>
      </pc:sldChg>
      <pc:sldChg chg="addSp delSp modSp mod ord">
        <pc:chgData name="Goksøyr, Henriette" userId="536754b0-130e-4a5b-8190-ab7494a2634e" providerId="ADAL" clId="{1ED48DE3-D438-44FA-8E23-0C3C655115B3}" dt="2020-03-10T11:40:07.286" v="227" actId="207"/>
        <pc:sldMkLst>
          <pc:docMk/>
          <pc:sldMk cId="3322618131" sldId="263"/>
        </pc:sldMkLst>
        <pc:spChg chg="add mod">
          <ac:chgData name="Goksøyr, Henriette" userId="536754b0-130e-4a5b-8190-ab7494a2634e" providerId="ADAL" clId="{1ED48DE3-D438-44FA-8E23-0C3C655115B3}" dt="2020-03-10T11:40:07.286" v="227" actId="207"/>
          <ac:spMkLst>
            <pc:docMk/>
            <pc:sldMk cId="3322618131" sldId="263"/>
            <ac:spMk id="2" creationId="{2BC6B180-6439-49DF-92C2-F9C345D8888D}"/>
          </ac:spMkLst>
        </pc:spChg>
        <pc:spChg chg="del">
          <ac:chgData name="Goksøyr, Henriette" userId="536754b0-130e-4a5b-8190-ab7494a2634e" providerId="ADAL" clId="{1ED48DE3-D438-44FA-8E23-0C3C655115B3}" dt="2020-03-09T14:18:42.706" v="14" actId="26606"/>
          <ac:spMkLst>
            <pc:docMk/>
            <pc:sldMk cId="3322618131" sldId="263"/>
            <ac:spMk id="2" creationId="{B13F132C-D5BC-4B99-B392-CCCF7C7BE29E}"/>
          </ac:spMkLst>
        </pc:spChg>
        <pc:spChg chg="del">
          <ac:chgData name="Goksøyr, Henriette" userId="536754b0-130e-4a5b-8190-ab7494a2634e" providerId="ADAL" clId="{1ED48DE3-D438-44FA-8E23-0C3C655115B3}" dt="2020-03-09T14:18:30.110" v="11" actId="931"/>
          <ac:spMkLst>
            <pc:docMk/>
            <pc:sldMk cId="3322618131" sldId="263"/>
            <ac:spMk id="3" creationId="{B5F73F57-8ABE-4ED0-9F12-AEB7BEFFB0DE}"/>
          </ac:spMkLst>
        </pc:spChg>
        <pc:spChg chg="add mod">
          <ac:chgData name="Goksøyr, Henriette" userId="536754b0-130e-4a5b-8190-ab7494a2634e" providerId="ADAL" clId="{1ED48DE3-D438-44FA-8E23-0C3C655115B3}" dt="2020-03-09T14:19:06.615" v="25" actId="20577"/>
          <ac:spMkLst>
            <pc:docMk/>
            <pc:sldMk cId="3322618131" sldId="263"/>
            <ac:spMk id="10" creationId="{D218759D-9934-4A9C-81E5-9CCC9BDC84FC}"/>
          </ac:spMkLst>
        </pc:spChg>
        <pc:picChg chg="add mod">
          <ac:chgData name="Goksøyr, Henriette" userId="536754b0-130e-4a5b-8190-ab7494a2634e" providerId="ADAL" clId="{1ED48DE3-D438-44FA-8E23-0C3C655115B3}" dt="2020-03-09T14:18:42.706" v="14" actId="26606"/>
          <ac:picMkLst>
            <pc:docMk/>
            <pc:sldMk cId="3322618131" sldId="263"/>
            <ac:picMk id="5" creationId="{29911191-6164-47B2-B471-46E0CC7FEEE9}"/>
          </ac:picMkLst>
        </pc:picChg>
      </pc:sldChg>
      <pc:sldChg chg="addSp delSp modSp add mod modClrScheme chgLayout">
        <pc:chgData name="Goksøyr, Henriette" userId="536754b0-130e-4a5b-8190-ab7494a2634e" providerId="ADAL" clId="{1ED48DE3-D438-44FA-8E23-0C3C655115B3}" dt="2020-03-10T14:01:26.183" v="597" actId="20577"/>
        <pc:sldMkLst>
          <pc:docMk/>
          <pc:sldMk cId="2502515350" sldId="264"/>
        </pc:sldMkLst>
        <pc:spChg chg="add del">
          <ac:chgData name="Goksøyr, Henriette" userId="536754b0-130e-4a5b-8190-ab7494a2634e" providerId="ADAL" clId="{1ED48DE3-D438-44FA-8E23-0C3C655115B3}" dt="2020-03-09T14:21:35.013" v="46" actId="26606"/>
          <ac:spMkLst>
            <pc:docMk/>
            <pc:sldMk cId="2502515350" sldId="264"/>
            <ac:spMk id="2" creationId="{C2CC950C-DAB0-4723-B36A-3A5742F1FD54}"/>
          </ac:spMkLst>
        </pc:spChg>
        <pc:spChg chg="del">
          <ac:chgData name="Goksøyr, Henriette" userId="536754b0-130e-4a5b-8190-ab7494a2634e" providerId="ADAL" clId="{1ED48DE3-D438-44FA-8E23-0C3C655115B3}" dt="2020-03-09T14:19:59.661" v="28" actId="931"/>
          <ac:spMkLst>
            <pc:docMk/>
            <pc:sldMk cId="2502515350" sldId="264"/>
            <ac:spMk id="3" creationId="{A7D00808-76BE-4633-957B-AA9E51D50A50}"/>
          </ac:spMkLst>
        </pc:spChg>
        <pc:spChg chg="add del mod">
          <ac:chgData name="Goksøyr, Henriette" userId="536754b0-130e-4a5b-8190-ab7494a2634e" providerId="ADAL" clId="{1ED48DE3-D438-44FA-8E23-0C3C655115B3}" dt="2020-03-09T14:21:07.652" v="43" actId="931"/>
          <ac:spMkLst>
            <pc:docMk/>
            <pc:sldMk cId="2502515350" sldId="264"/>
            <ac:spMk id="7" creationId="{15035C1D-585D-4455-BC55-B4061BDDA07F}"/>
          </ac:spMkLst>
        </pc:spChg>
        <pc:spChg chg="add mod">
          <ac:chgData name="Goksøyr, Henriette" userId="536754b0-130e-4a5b-8190-ab7494a2634e" providerId="ADAL" clId="{1ED48DE3-D438-44FA-8E23-0C3C655115B3}" dt="2020-03-09T14:22:51.622" v="66" actId="20577"/>
          <ac:spMkLst>
            <pc:docMk/>
            <pc:sldMk cId="2502515350" sldId="264"/>
            <ac:spMk id="13" creationId="{4320D30C-A443-423A-A516-4B5601129FC0}"/>
          </ac:spMkLst>
        </pc:spChg>
        <pc:spChg chg="add del mod">
          <ac:chgData name="Goksøyr, Henriette" userId="536754b0-130e-4a5b-8190-ab7494a2634e" providerId="ADAL" clId="{1ED48DE3-D438-44FA-8E23-0C3C655115B3}" dt="2020-03-09T14:20:41.897" v="40" actId="26606"/>
          <ac:spMkLst>
            <pc:docMk/>
            <pc:sldMk cId="2502515350" sldId="264"/>
            <ac:spMk id="14" creationId="{96B5D7F5-8A8A-463A-A949-4BC1A29B7226}"/>
          </ac:spMkLst>
        </pc:spChg>
        <pc:spChg chg="add del mod">
          <ac:chgData name="Goksøyr, Henriette" userId="536754b0-130e-4a5b-8190-ab7494a2634e" providerId="ADAL" clId="{1ED48DE3-D438-44FA-8E23-0C3C655115B3}" dt="2020-03-09T14:20:41.897" v="40" actId="26606"/>
          <ac:spMkLst>
            <pc:docMk/>
            <pc:sldMk cId="2502515350" sldId="264"/>
            <ac:spMk id="16" creationId="{988021C9-4ACE-44E4-B2DF-3B0AD241EA69}"/>
          </ac:spMkLst>
        </pc:spChg>
        <pc:spChg chg="add del mod">
          <ac:chgData name="Goksøyr, Henriette" userId="536754b0-130e-4a5b-8190-ab7494a2634e" providerId="ADAL" clId="{1ED48DE3-D438-44FA-8E23-0C3C655115B3}" dt="2020-03-10T11:33:19.327" v="140" actId="478"/>
          <ac:spMkLst>
            <pc:docMk/>
            <pc:sldMk cId="2502515350" sldId="264"/>
            <ac:spMk id="18" creationId="{84618409-CC99-474C-90A6-8A59285A7CC1}"/>
          </ac:spMkLst>
        </pc:spChg>
        <pc:spChg chg="add mod">
          <ac:chgData name="Goksøyr, Henriette" userId="536754b0-130e-4a5b-8190-ab7494a2634e" providerId="ADAL" clId="{1ED48DE3-D438-44FA-8E23-0C3C655115B3}" dt="2020-03-10T14:01:26.183" v="597" actId="20577"/>
          <ac:spMkLst>
            <pc:docMk/>
            <pc:sldMk cId="2502515350" sldId="264"/>
            <ac:spMk id="20" creationId="{F85BC397-D1A1-47EC-AF25-80B74B4496B3}"/>
          </ac:spMkLst>
        </pc:spChg>
        <pc:spChg chg="add mod">
          <ac:chgData name="Goksøyr, Henriette" userId="536754b0-130e-4a5b-8190-ab7494a2634e" providerId="ADAL" clId="{1ED48DE3-D438-44FA-8E23-0C3C655115B3}" dt="2020-03-09T14:21:35.013" v="46" actId="26606"/>
          <ac:spMkLst>
            <pc:docMk/>
            <pc:sldMk cId="2502515350" sldId="264"/>
            <ac:spMk id="22" creationId="{EE272F89-E000-41B1-B945-3BD3F7B7771F}"/>
          </ac:spMkLst>
        </pc:spChg>
        <pc:picChg chg="add del mod">
          <ac:chgData name="Goksøyr, Henriette" userId="536754b0-130e-4a5b-8190-ab7494a2634e" providerId="ADAL" clId="{1ED48DE3-D438-44FA-8E23-0C3C655115B3}" dt="2020-03-09T14:20:04.635" v="31" actId="478"/>
          <ac:picMkLst>
            <pc:docMk/>
            <pc:sldMk cId="2502515350" sldId="264"/>
            <ac:picMk id="5" creationId="{358CF8C1-DC54-4554-8ADC-6056A90FF267}"/>
          </ac:picMkLst>
        </pc:picChg>
        <pc:picChg chg="add del mod">
          <ac:chgData name="Goksøyr, Henriette" userId="536754b0-130e-4a5b-8190-ab7494a2634e" providerId="ADAL" clId="{1ED48DE3-D438-44FA-8E23-0C3C655115B3}" dt="2020-03-09T14:20:44.008" v="42" actId="931"/>
          <ac:picMkLst>
            <pc:docMk/>
            <pc:sldMk cId="2502515350" sldId="264"/>
            <ac:picMk id="9" creationId="{4FCB752E-D154-4518-BE3D-B7CDC420E364}"/>
          </ac:picMkLst>
        </pc:picChg>
        <pc:picChg chg="add mod">
          <ac:chgData name="Goksøyr, Henriette" userId="536754b0-130e-4a5b-8190-ab7494a2634e" providerId="ADAL" clId="{1ED48DE3-D438-44FA-8E23-0C3C655115B3}" dt="2020-03-09T14:21:49.835" v="49" actId="1076"/>
          <ac:picMkLst>
            <pc:docMk/>
            <pc:sldMk cId="2502515350" sldId="264"/>
            <ac:picMk id="11" creationId="{EBC158ED-BD2C-4A7E-BD38-EBFEFD9D12C3}"/>
          </ac:picMkLst>
        </pc:picChg>
      </pc:sldChg>
      <pc:sldChg chg="del">
        <pc:chgData name="Goksøyr, Henriette" userId="536754b0-130e-4a5b-8190-ab7494a2634e" providerId="ADAL" clId="{1ED48DE3-D438-44FA-8E23-0C3C655115B3}" dt="2020-03-09T14:08:32.672" v="7"/>
        <pc:sldMkLst>
          <pc:docMk/>
          <pc:sldMk cId="1250537831" sldId="265"/>
        </pc:sldMkLst>
      </pc:sldChg>
      <pc:sldChg chg="addSp modSp add mod ord">
        <pc:chgData name="Goksøyr, Henriette" userId="536754b0-130e-4a5b-8190-ab7494a2634e" providerId="ADAL" clId="{1ED48DE3-D438-44FA-8E23-0C3C655115B3}" dt="2020-03-10T14:14:06.901" v="640" actId="20577"/>
        <pc:sldMkLst>
          <pc:docMk/>
          <pc:sldMk cId="1824665482" sldId="265"/>
        </pc:sldMkLst>
        <pc:spChg chg="mod">
          <ac:chgData name="Goksøyr, Henriette" userId="536754b0-130e-4a5b-8190-ab7494a2634e" providerId="ADAL" clId="{1ED48DE3-D438-44FA-8E23-0C3C655115B3}" dt="2020-03-10T14:14:06.901" v="640" actId="20577"/>
          <ac:spMkLst>
            <pc:docMk/>
            <pc:sldMk cId="1824665482" sldId="265"/>
            <ac:spMk id="3" creationId="{7DE3C3BD-054E-471C-9CEE-2B61DAF94E0B}"/>
          </ac:spMkLst>
        </pc:spChg>
        <pc:picChg chg="add mod">
          <ac:chgData name="Goksøyr, Henriette" userId="536754b0-130e-4a5b-8190-ab7494a2634e" providerId="ADAL" clId="{1ED48DE3-D438-44FA-8E23-0C3C655115B3}" dt="2020-03-10T11:34:08.693" v="145" actId="1076"/>
          <ac:picMkLst>
            <pc:docMk/>
            <pc:sldMk cId="1824665482" sldId="265"/>
            <ac:picMk id="4" creationId="{171070D8-6563-4731-B1A0-52C6FBCA2787}"/>
          </ac:picMkLst>
        </pc:picChg>
      </pc:sldChg>
      <pc:sldChg chg="addSp delSp modSp add mod modClrScheme chgLayout">
        <pc:chgData name="Goksøyr, Henriette" userId="536754b0-130e-4a5b-8190-ab7494a2634e" providerId="ADAL" clId="{1ED48DE3-D438-44FA-8E23-0C3C655115B3}" dt="2020-03-10T14:12:19.157" v="628" actId="20577"/>
        <pc:sldMkLst>
          <pc:docMk/>
          <pc:sldMk cId="1534269651" sldId="266"/>
        </pc:sldMkLst>
        <pc:spChg chg="add del">
          <ac:chgData name="Goksøyr, Henriette" userId="536754b0-130e-4a5b-8190-ab7494a2634e" providerId="ADAL" clId="{1ED48DE3-D438-44FA-8E23-0C3C655115B3}" dt="2020-03-09T14:23:06.483" v="70" actId="26606"/>
          <ac:spMkLst>
            <pc:docMk/>
            <pc:sldMk cId="1534269651" sldId="266"/>
            <ac:spMk id="2" creationId="{4AD62E41-65B9-4677-8478-F5CA3499258D}"/>
          </ac:spMkLst>
        </pc:spChg>
        <pc:spChg chg="add del">
          <ac:chgData name="Goksøyr, Henriette" userId="536754b0-130e-4a5b-8190-ab7494a2634e" providerId="ADAL" clId="{1ED48DE3-D438-44FA-8E23-0C3C655115B3}" dt="2020-03-09T14:23:06.483" v="70" actId="26606"/>
          <ac:spMkLst>
            <pc:docMk/>
            <pc:sldMk cId="1534269651" sldId="266"/>
            <ac:spMk id="3" creationId="{04A2D757-4917-46DE-9EFC-0315724BE026}"/>
          </ac:spMkLst>
        </pc:spChg>
        <pc:spChg chg="add del">
          <ac:chgData name="Goksøyr, Henriette" userId="536754b0-130e-4a5b-8190-ab7494a2634e" providerId="ADAL" clId="{1ED48DE3-D438-44FA-8E23-0C3C655115B3}" dt="2020-03-09T14:23:06.483" v="70" actId="26606"/>
          <ac:spMkLst>
            <pc:docMk/>
            <pc:sldMk cId="1534269651" sldId="266"/>
            <ac:spMk id="4" creationId="{12F30660-7491-4F2C-855D-B39D2A928696}"/>
          </ac:spMkLst>
        </pc:spChg>
        <pc:spChg chg="add del">
          <ac:chgData name="Goksøyr, Henriette" userId="536754b0-130e-4a5b-8190-ab7494a2634e" providerId="ADAL" clId="{1ED48DE3-D438-44FA-8E23-0C3C655115B3}" dt="2020-03-09T14:23:06.483" v="70" actId="26606"/>
          <ac:spMkLst>
            <pc:docMk/>
            <pc:sldMk cId="1534269651" sldId="266"/>
            <ac:spMk id="5" creationId="{4DB700B8-B06F-41ED-9144-1DBEE22B9F10}"/>
          </ac:spMkLst>
        </pc:spChg>
        <pc:spChg chg="add del">
          <ac:chgData name="Goksøyr, Henriette" userId="536754b0-130e-4a5b-8190-ab7494a2634e" providerId="ADAL" clId="{1ED48DE3-D438-44FA-8E23-0C3C655115B3}" dt="2020-03-09T14:23:06.483" v="70" actId="26606"/>
          <ac:spMkLst>
            <pc:docMk/>
            <pc:sldMk cId="1534269651" sldId="266"/>
            <ac:spMk id="6" creationId="{6C5BE84B-FADB-4BF8-B93F-1A6ED8CD230F}"/>
          </ac:spMkLst>
        </pc:spChg>
        <pc:spChg chg="add del mod">
          <ac:chgData name="Goksøyr, Henriette" userId="536754b0-130e-4a5b-8190-ab7494a2634e" providerId="ADAL" clId="{1ED48DE3-D438-44FA-8E23-0C3C655115B3}" dt="2020-03-09T14:23:06.476" v="69" actId="26606"/>
          <ac:spMkLst>
            <pc:docMk/>
            <pc:sldMk cId="1534269651" sldId="266"/>
            <ac:spMk id="11" creationId="{7DDF47AD-8184-4380-B280-D0C18549296B}"/>
          </ac:spMkLst>
        </pc:spChg>
        <pc:spChg chg="add mod">
          <ac:chgData name="Goksøyr, Henriette" userId="536754b0-130e-4a5b-8190-ab7494a2634e" providerId="ADAL" clId="{1ED48DE3-D438-44FA-8E23-0C3C655115B3}" dt="2020-03-10T14:12:19.157" v="628" actId="20577"/>
          <ac:spMkLst>
            <pc:docMk/>
            <pc:sldMk cId="1534269651" sldId="266"/>
            <ac:spMk id="13" creationId="{AE8672EE-07FA-4CF5-990C-C06934E482E3}"/>
          </ac:spMkLst>
        </pc:spChg>
        <pc:spChg chg="add mod">
          <ac:chgData name="Goksøyr, Henriette" userId="536754b0-130e-4a5b-8190-ab7494a2634e" providerId="ADAL" clId="{1ED48DE3-D438-44FA-8E23-0C3C655115B3}" dt="2020-03-09T15:13:37.912" v="76" actId="20577"/>
          <ac:spMkLst>
            <pc:docMk/>
            <pc:sldMk cId="1534269651" sldId="266"/>
            <ac:spMk id="14" creationId="{CAD310CF-4DBC-4191-B687-63FC55715AC5}"/>
          </ac:spMkLst>
        </pc:spChg>
      </pc:sldChg>
      <pc:sldChg chg="add del">
        <pc:chgData name="Goksøyr, Henriette" userId="536754b0-130e-4a5b-8190-ab7494a2634e" providerId="ADAL" clId="{1ED48DE3-D438-44FA-8E23-0C3C655115B3}" dt="2020-03-10T14:02:25.068" v="601" actId="2696"/>
        <pc:sldMkLst>
          <pc:docMk/>
          <pc:sldMk cId="2036370347" sldId="267"/>
        </pc:sldMkLst>
      </pc:sldChg>
      <pc:sldChg chg="addSp modSp add mod">
        <pc:chgData name="Goksøyr, Henriette" userId="536754b0-130e-4a5b-8190-ab7494a2634e" providerId="ADAL" clId="{1ED48DE3-D438-44FA-8E23-0C3C655115B3}" dt="2020-03-10T14:02:22.441" v="600" actId="27614"/>
        <pc:sldMkLst>
          <pc:docMk/>
          <pc:sldMk cId="2013743680" sldId="268"/>
        </pc:sldMkLst>
        <pc:picChg chg="add mod">
          <ac:chgData name="Goksøyr, Henriette" userId="536754b0-130e-4a5b-8190-ab7494a2634e" providerId="ADAL" clId="{1ED48DE3-D438-44FA-8E23-0C3C655115B3}" dt="2020-03-10T14:02:22.441" v="600" actId="27614"/>
          <ac:picMkLst>
            <pc:docMk/>
            <pc:sldMk cId="2013743680" sldId="268"/>
            <ac:picMk id="4" creationId="{398086E9-2F51-495D-8B9E-E809753D6A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A4C449-DB01-4416-B6E8-483D8B992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29051"/>
            <a:ext cx="10058399" cy="204423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2060"/>
                </a:solidFill>
                <a:latin typeface="Amplitude-Bold" panose="02000806050000020004" pitchFamily="2" charset="0"/>
                <a:cs typeface="Amplitude-Bold" panose="02000806050000020004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38B60F-5252-4A5F-BB3F-6F1FF8BA5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10365"/>
            <a:ext cx="9144000" cy="10072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060"/>
                </a:solidFill>
                <a:latin typeface="AmplitudeWide-Light" panose="02000603040000020004" pitchFamily="2" charset="0"/>
                <a:cs typeface="AmplitudeWide-Light" panose="020006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981296-039D-42CD-BB63-0735737D2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64" y="6107421"/>
            <a:ext cx="1108272" cy="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B6BE0329-763B-46AE-9B62-446B873DF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4A408D6-7E2D-4895-A551-92562899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CB0942-96F1-47BA-A757-AC936323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6" name="Bilde 15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010D7B47-8D24-456F-A83E-3704ACC56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D517B-0432-4C28-8CCB-C1C7468C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6683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A182D6-BC1A-4239-AE12-0FE0B9816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2391"/>
            <a:ext cx="10515600" cy="90587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3913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E8AB8F-E57A-4E09-A901-4E0AA7E6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A91BF-6DD0-4AE8-858B-7724B71A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199C14-0208-4EF5-B550-6421D1212E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r="21597"/>
          <a:stretch/>
        </p:blipFill>
        <p:spPr bwMode="auto">
          <a:xfrm>
            <a:off x="6412832" y="0"/>
            <a:ext cx="5883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2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C188FA-3A21-4862-951C-9032E391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05224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4E3F4B-0898-4F13-A192-BDCC106D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536C8D2-BE58-4EC5-B2C6-B2A2C556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723970-F694-4144-A377-BFEA37B6A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71476B8-A118-4730-BAC0-2BBE38D4C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Et bilde som inneholder objekt&#10;&#10;Automatisk generert beskrivelse">
            <a:extLst>
              <a:ext uri="{FF2B5EF4-FFF2-40B4-BE49-F238E27FC236}">
                <a16:creationId xmlns:a16="http://schemas.microsoft.com/office/drawing/2014/main" id="{DEDB4E82-82B2-4538-A082-49CB2BB29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8" name="Bilde 7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403FDC32-5332-4A92-A055-70DB269D6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3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641B0-E96D-49E0-91E2-D2E81B6F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Bilde 2" descr="Et bilde som inneholder objekt&#10;&#10;Automatisk generert beskrivelse">
            <a:extLst>
              <a:ext uri="{FF2B5EF4-FFF2-40B4-BE49-F238E27FC236}">
                <a16:creationId xmlns:a16="http://schemas.microsoft.com/office/drawing/2014/main" id="{55ABC1A1-28C9-463E-8A04-7BF556019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4" name="Bilde 3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10EFD543-D1D1-4EEB-ADBE-A61E4F9CC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B29868-6E71-433E-AF94-4BACA7D3D9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" y="1"/>
            <a:ext cx="121715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AC85A50-0567-4D57-9A32-E86586F97B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" y="6066347"/>
            <a:ext cx="1465395" cy="4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A06270-511C-4068-B5FF-E764E934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E8FAC-0A46-4922-8D9E-716FF351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F5BF57-9DCA-49B9-A251-D37B3D1A1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6E5630-B552-4A05-96E6-E3D04F4E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40B6DE-332B-4485-AEB2-B186D89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826E6F-DA37-464D-A491-DBAE0BF6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F6E0A449-0885-4EC7-903D-3BA4757A5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9" name="Bilde 8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7908695A-3971-48BA-A32A-CE9362E19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9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30D4CC-BA90-4A9C-86E8-D23199B5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004A84D-C1F9-44D8-82FA-74A419F62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69024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6B1CE3-F7F5-4301-85A8-8EA42B2D3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C9D366-50B2-49BD-BFC7-CA56D742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EA6A08-3F89-4E3C-93F7-8E88C6D0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337E67-EC5B-4D33-93EC-7D708881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B88AB07B-2F20-4215-8753-D4D56A9C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pic>
        <p:nvPicPr>
          <p:cNvPr id="9" name="Bilde 8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D5767AB3-0DE6-4BC8-8077-B3A7D1DBB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B6BE0329-763B-46AE-9B62-446B873DF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4A408D6-7E2D-4895-A551-92562899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CB0942-96F1-47BA-A757-AC936323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6" name="Bilde 15" descr="Et bilde som inneholder skilt, utendørs&#10;&#10;Automatisk generert beskrivelse">
            <a:extLst>
              <a:ext uri="{FF2B5EF4-FFF2-40B4-BE49-F238E27FC236}">
                <a16:creationId xmlns:a16="http://schemas.microsoft.com/office/drawing/2014/main" id="{010D7B47-8D24-456F-A83E-3704ACC56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3"/>
          <a:stretch/>
        </p:blipFill>
        <p:spPr>
          <a:xfrm>
            <a:off x="10698972" y="561100"/>
            <a:ext cx="667628" cy="9336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8D93345-57C9-4556-BE3E-0FB559F72B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E8AB8F-E57A-4E09-A901-4E0AA7E6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A91BF-6DD0-4AE8-858B-7724B71A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2273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B42488-BF99-4D0D-A962-C47BE870F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6" name="Bilde 5" descr="Et bilde som inneholder objekt&#10;&#10;Automatisk generert beskrivelse">
            <a:extLst>
              <a:ext uri="{FF2B5EF4-FFF2-40B4-BE49-F238E27FC236}">
                <a16:creationId xmlns:a16="http://schemas.microsoft.com/office/drawing/2014/main" id="{8D8A4AFA-6C61-4FE6-B95C-31D21FE41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C188FA-3A21-4862-951C-9032E391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05224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4E3F4B-0898-4F13-A192-BDCC106D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mplitude Bold" panose="02000503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536C8D2-BE58-4EC5-B2C6-B2A2C556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723970-F694-4144-A377-BFEA37B6A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nb-NO" sz="2400" b="1" kern="1200" dirty="0">
                <a:solidFill>
                  <a:srgbClr val="002060"/>
                </a:solidFill>
                <a:latin typeface="Amplitude Bold" panose="02000503000000000000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71476B8-A118-4730-BAC0-2BBE38D4C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A00C6D-01E7-4635-ACC0-6E2F72501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8" name="Bilde 7" descr="Et bilde som inneholder objekt&#10;&#10;Automatisk generert beskrivelse">
            <a:extLst>
              <a:ext uri="{FF2B5EF4-FFF2-40B4-BE49-F238E27FC236}">
                <a16:creationId xmlns:a16="http://schemas.microsoft.com/office/drawing/2014/main" id="{276F7AF6-BE6E-4571-82C8-D4F235E23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641B0-E96D-49E0-91E2-D2E81B6F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A41BA9F-7F97-4D0F-BC63-4B4E06A09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4" name="Bilde 3" descr="Et bilde som inneholder objekt&#10;&#10;Automatisk generert beskrivelse">
            <a:extLst>
              <a:ext uri="{FF2B5EF4-FFF2-40B4-BE49-F238E27FC236}">
                <a16:creationId xmlns:a16="http://schemas.microsoft.com/office/drawing/2014/main" id="{CE73F522-F73B-41D3-B7EF-3B6845329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AC85A50-0567-4D57-9A32-E86586F97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5" y="6066347"/>
            <a:ext cx="1465395" cy="41545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2B77190-1BD0-4BFF-A29B-B577FA3E8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4" name="Bilde 3" descr="Et bilde som inneholder objekt&#10;&#10;Automatisk generert beskrivelse">
            <a:extLst>
              <a:ext uri="{FF2B5EF4-FFF2-40B4-BE49-F238E27FC236}">
                <a16:creationId xmlns:a16="http://schemas.microsoft.com/office/drawing/2014/main" id="{BA239EDC-A698-436E-B8A9-0EF8ACCF1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A06270-511C-4068-B5FF-E764E934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E8FAC-0A46-4922-8D9E-716FF351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F5BF57-9DCA-49B9-A251-D37B3D1A1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6E5630-B552-4A05-96E6-E3D04F4E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40B6DE-332B-4485-AEB2-B186D89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826E6F-DA37-464D-A491-DBAE0BF6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345CBBC-E2FD-4B7D-A489-A2A39D781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9" name="Bilde 8" descr="Et bilde som inneholder objekt&#10;&#10;Automatisk generert beskrivelse">
            <a:extLst>
              <a:ext uri="{FF2B5EF4-FFF2-40B4-BE49-F238E27FC236}">
                <a16:creationId xmlns:a16="http://schemas.microsoft.com/office/drawing/2014/main" id="{065F9814-D25B-471D-A1D8-2B7843607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30D4CC-BA90-4A9C-86E8-D23199B5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004A84D-C1F9-44D8-82FA-74A419F62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69024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6B1CE3-F7F5-4301-85A8-8EA42B2D3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C9D366-50B2-49BD-BFC7-CA56D742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55145-22EE-4A99-88A6-83074E50686C}" type="datetimeFigureOut">
              <a:rPr lang="nb-NO" smtClean="0"/>
              <a:t>10.03.2020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EA6A08-3F89-4E3C-93F7-8E88C6D0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337E67-EC5B-4D33-93EC-7D708881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E0BDD7-6D86-4ABC-8FC9-F03F9FD73029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6226A3B-4E75-402A-9DB2-0BC81411D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09"/>
            <a:ext cx="12192000" cy="674858"/>
          </a:xfrm>
          <a:prstGeom prst="rect">
            <a:avLst/>
          </a:prstGeom>
        </p:spPr>
      </p:pic>
      <p:pic>
        <p:nvPicPr>
          <p:cNvPr id="9" name="Bilde 8" descr="Et bilde som inneholder objekt&#10;&#10;Automatisk generert beskrivelse">
            <a:extLst>
              <a:ext uri="{FF2B5EF4-FFF2-40B4-BE49-F238E27FC236}">
                <a16:creationId xmlns:a16="http://schemas.microsoft.com/office/drawing/2014/main" id="{D7731266-C3A6-4BFD-8348-54AD00728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7" b="2549"/>
          <a:stretch/>
        </p:blipFill>
        <p:spPr>
          <a:xfrm rot="19384518">
            <a:off x="3524651" y="1229659"/>
            <a:ext cx="10955873" cy="7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A4C449-DB01-4416-B6E8-483D8B992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29051"/>
            <a:ext cx="10058399" cy="204423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2060"/>
                </a:solidFill>
                <a:latin typeface="Amplitude Bold" panose="02000806050000020004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38B60F-5252-4A5F-BB3F-6F1FF8BA5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10365"/>
            <a:ext cx="9144000" cy="100728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AmplitudeWide Light" panose="020006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981296-039D-42CD-BB63-0735737D2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64" y="6107421"/>
            <a:ext cx="1108272" cy="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06F86BB-7DBD-48CF-B8E8-0ED5238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8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9136BA-DDE5-41D7-B5AE-7BDB156DB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5538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mplitude-Bold" panose="02000806050000020004" pitchFamily="2" charset="0"/>
          <a:ea typeface="+mj-ea"/>
          <a:cs typeface="Amplitude-Bold" panose="0200080605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mplitudeWide-Light" panose="02000603040000020004" pitchFamily="2" charset="0"/>
          <a:ea typeface="+mn-ea"/>
          <a:cs typeface="AmplitudeWide-Light" panose="0200060304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06F86BB-7DBD-48CF-B8E8-0ED5238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8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9136BA-DDE5-41D7-B5AE-7BDB156DB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mplitude Bold" panose="0200080605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mplitudeWide Light" panose="02000603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sv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7ADF8A5-AA2F-4021-8828-42649194C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Inkludering gjennom basketball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C4FC7D6-55CB-4071-92C0-3F03A8AC0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InkluBasket</a:t>
            </a:r>
            <a:r>
              <a:rPr lang="nb-NO" dirty="0"/>
              <a:t>-prosjektet</a:t>
            </a:r>
          </a:p>
        </p:txBody>
      </p:sp>
    </p:spTree>
    <p:extLst>
      <p:ext uri="{BB962C8B-B14F-4D97-AF65-F5344CB8AC3E}">
        <p14:creationId xmlns:p14="http://schemas.microsoft.com/office/powerpoint/2010/main" val="63852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18759D-9934-4A9C-81E5-9CCC9BDC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en-US" dirty="0" err="1"/>
              <a:t>InkluBasket</a:t>
            </a:r>
            <a:endParaRPr lang="en-US" dirty="0"/>
          </a:p>
        </p:txBody>
      </p:sp>
      <p:pic>
        <p:nvPicPr>
          <p:cNvPr id="5" name="Plassholder for innhold 4" descr="Et bilde som inneholder person, utendørs, sport, spiller&#10;&#10;Automatisk generert beskrivelse">
            <a:extLst>
              <a:ext uri="{FF2B5EF4-FFF2-40B4-BE49-F238E27FC236}">
                <a16:creationId xmlns:a16="http://schemas.microsoft.com/office/drawing/2014/main" id="{29911191-6164-47B2-B471-46E0CC7FE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8" b="7578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BC6B180-6439-49DF-92C2-F9C345D8888D}"/>
              </a:ext>
            </a:extLst>
          </p:cNvPr>
          <p:cNvSpPr txBox="1"/>
          <p:nvPr/>
        </p:nvSpPr>
        <p:spPr>
          <a:xfrm>
            <a:off x="838200" y="1321356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  <a:latin typeface="Amplitude-Regular" panose="02000606040000020004" pitchFamily="2" charset="0"/>
                <a:cs typeface="Amplitude-Regular" panose="02000606040000020004" pitchFamily="2" charset="0"/>
              </a:rPr>
              <a:t>Vår visjon: Basketball er den mest inkluderende idretten i Norge</a:t>
            </a:r>
          </a:p>
        </p:txBody>
      </p:sp>
    </p:spTree>
    <p:extLst>
      <p:ext uri="{BB962C8B-B14F-4D97-AF65-F5344CB8AC3E}">
        <p14:creationId xmlns:p14="http://schemas.microsoft.com/office/powerpoint/2010/main" val="332261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C76AE7-E4CA-4604-A2EB-42175E8B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InkluBasket?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E3C3BD-054E-471C-9CEE-2B61DAF94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Samarbeid mellom </a:t>
            </a:r>
            <a:r>
              <a:rPr lang="nb-NO" dirty="0" err="1"/>
              <a:t>Inklu</a:t>
            </a:r>
            <a:r>
              <a:rPr lang="nb-NO" dirty="0"/>
              <a:t> AS og NBBF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	«Hensikten er å gi utsatte og sårbare samfunnsgrupper 	tilhørighet og mestringsglede gjennom basketball.»</a:t>
            </a:r>
          </a:p>
          <a:p>
            <a:pPr marL="0" indent="0">
              <a:buNone/>
            </a:pPr>
            <a:endParaRPr lang="nb-NO" i="1" dirty="0"/>
          </a:p>
          <a:p>
            <a:r>
              <a:rPr lang="nb-NO" dirty="0"/>
              <a:t>Prosjektet </a:t>
            </a:r>
            <a:r>
              <a:rPr lang="nb-NO" dirty="0" err="1"/>
              <a:t>outsourcer</a:t>
            </a:r>
            <a:r>
              <a:rPr lang="nb-NO" dirty="0"/>
              <a:t> aktiviteten til BLNO-klubber ved å tildele midler og stille kvalitetskrav. Kriterier for tildeling ved søknad og klubbkontrakter signeres. </a:t>
            </a:r>
          </a:p>
          <a:p>
            <a:r>
              <a:rPr lang="nb-NO" dirty="0"/>
              <a:t>Prosjektet prioriterer klubber som har mange medlemmer med minoritetsbakgrunn</a:t>
            </a:r>
          </a:p>
          <a:p>
            <a:r>
              <a:rPr lang="nb-NO"/>
              <a:t>Dreier </a:t>
            </a:r>
            <a:r>
              <a:rPr lang="nb-NO" dirty="0"/>
              <a:t>arbeidet mer mot fokus på inkludering i rekrutteringsarbeidet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71070D8-6563-4731-B1A0-52C6FBCA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52" y="495001"/>
            <a:ext cx="2876053" cy="18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320D30C-A443-423A-A516-4B560112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05224" cy="1325563"/>
          </a:xfrm>
        </p:spPr>
        <p:txBody>
          <a:bodyPr/>
          <a:lstStyle/>
          <a:p>
            <a:r>
              <a:rPr lang="en-US" dirty="0" err="1"/>
              <a:t>Kvalitetskrav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85BC397-D1A1-47EC-AF25-80B74B449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>
            <a:normAutofit fontScale="92500"/>
          </a:bodyPr>
          <a:lstStyle/>
          <a:p>
            <a:r>
              <a:rPr lang="nb-NO" sz="3000" dirty="0"/>
              <a:t>4 timer per uke i sesong (1.sept – 1.mai)</a:t>
            </a:r>
          </a:p>
          <a:p>
            <a:r>
              <a:rPr lang="nb-NO" sz="3000" dirty="0"/>
              <a:t>2 trener per økt – språk- og kompetansekrav</a:t>
            </a:r>
          </a:p>
          <a:p>
            <a:r>
              <a:rPr lang="nb-NO" sz="3000" dirty="0"/>
              <a:t>Aktiviteten skal skje rett etter skolen og i skolens lokaler</a:t>
            </a:r>
          </a:p>
          <a:p>
            <a:r>
              <a:rPr lang="nb-NO" sz="3000" dirty="0"/>
              <a:t>Mat tilgjengelig for deltakere som ikke går på SFO</a:t>
            </a:r>
          </a:p>
          <a:p>
            <a:r>
              <a:rPr lang="nb-NO" sz="3000" dirty="0"/>
              <a:t>Tilbudet er gratis!</a:t>
            </a:r>
          </a:p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E272F89-E000-41B1-B945-3BD3F7B77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lassholder for innhold 10" descr="Et bilde som inneholder person, bygning, ball, sport&#10;&#10;Automatisk generert beskrivelse">
            <a:extLst>
              <a:ext uri="{FF2B5EF4-FFF2-40B4-BE49-F238E27FC236}">
                <a16:creationId xmlns:a16="http://schemas.microsoft.com/office/drawing/2014/main" id="{EBC158ED-BD2C-4A7E-BD38-EBFEFD9D12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9"/>
          <a:stretch/>
        </p:blipFill>
        <p:spPr>
          <a:xfrm>
            <a:off x="5863197" y="1690688"/>
            <a:ext cx="6328803" cy="449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51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31697F-1FFD-4F94-8444-A845BC66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Klubber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7D4156-C021-4DE0-B71D-24F08C831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2514600"/>
            <a:ext cx="2050279" cy="3684588"/>
          </a:xfrm>
        </p:spPr>
        <p:txBody>
          <a:bodyPr>
            <a:normAutofit/>
          </a:bodyPr>
          <a:lstStyle/>
          <a:p>
            <a:r>
              <a:rPr lang="nb-NO" dirty="0"/>
              <a:t>Sandvika</a:t>
            </a:r>
          </a:p>
          <a:p>
            <a:r>
              <a:rPr lang="nb-NO" dirty="0"/>
              <a:t>Gimle</a:t>
            </a:r>
          </a:p>
          <a:p>
            <a:r>
              <a:rPr lang="nb-NO" dirty="0"/>
              <a:t>Asker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6D74672-02B6-40A3-AACB-C270EB6DBF9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690688"/>
            <a:ext cx="5157788" cy="5842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mplitude Bold" panose="02000806050000020004" pitchFamily="50" charset="0"/>
              </a:rPr>
              <a:t>2018/2019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2B6BB2D-3CA2-4A11-99CE-64D7B59B31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84891" y="1690688"/>
            <a:ext cx="5183187" cy="5842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mplitude Bold" panose="02000806050000020004" pitchFamily="50" charset="0"/>
              </a:rPr>
              <a:t>2019/2020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60AA927-8623-46DB-B896-C38DCD5828F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84891" y="2514600"/>
            <a:ext cx="5183187" cy="3684588"/>
          </a:xfrm>
        </p:spPr>
        <p:txBody>
          <a:bodyPr numCol="2">
            <a:normAutofit/>
          </a:bodyPr>
          <a:lstStyle/>
          <a:p>
            <a:r>
              <a:rPr lang="nb-NO" dirty="0"/>
              <a:t>Sandvika</a:t>
            </a:r>
          </a:p>
          <a:p>
            <a:r>
              <a:rPr lang="nb-NO" dirty="0"/>
              <a:t>Gimle</a:t>
            </a:r>
          </a:p>
          <a:p>
            <a:r>
              <a:rPr lang="nb-NO" dirty="0"/>
              <a:t>Asker</a:t>
            </a:r>
          </a:p>
          <a:p>
            <a:r>
              <a:rPr lang="nb-NO" dirty="0"/>
              <a:t>Tromsø</a:t>
            </a:r>
          </a:p>
          <a:p>
            <a:r>
              <a:rPr lang="nb-NO" dirty="0"/>
              <a:t>Fyllingen</a:t>
            </a:r>
          </a:p>
          <a:p>
            <a:r>
              <a:rPr lang="nb-NO" dirty="0"/>
              <a:t>Nidaros</a:t>
            </a:r>
          </a:p>
          <a:p>
            <a:r>
              <a:rPr lang="nb-NO" dirty="0"/>
              <a:t>Kongsberg</a:t>
            </a:r>
          </a:p>
          <a:p>
            <a:r>
              <a:rPr lang="nb-NO" dirty="0"/>
              <a:t>Ammerud</a:t>
            </a:r>
          </a:p>
          <a:p>
            <a:r>
              <a:rPr lang="nb-NO" dirty="0"/>
              <a:t>Centrum</a:t>
            </a:r>
          </a:p>
        </p:txBody>
      </p:sp>
      <p:pic>
        <p:nvPicPr>
          <p:cNvPr id="8" name="Bilde 7" descr="Et bilde som inneholder person, barn, gutt, ung&#10;&#10;Automatisk generert beskrivelse">
            <a:extLst>
              <a:ext uri="{FF2B5EF4-FFF2-40B4-BE49-F238E27FC236}">
                <a16:creationId xmlns:a16="http://schemas.microsoft.com/office/drawing/2014/main" id="{A4CCB32A-E7BC-4282-872E-94F980CE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9" y="4136584"/>
            <a:ext cx="4034588" cy="2062604"/>
          </a:xfrm>
          <a:prstGeom prst="rect">
            <a:avLst/>
          </a:prstGeom>
        </p:spPr>
      </p:pic>
      <p:pic>
        <p:nvPicPr>
          <p:cNvPr id="10" name="Bilde 9" descr="Et bilde som inneholder person, spill, sport, fotball&#10;&#10;Automatisk generert beskrivelse">
            <a:extLst>
              <a:ext uri="{FF2B5EF4-FFF2-40B4-BE49-F238E27FC236}">
                <a16:creationId xmlns:a16="http://schemas.microsoft.com/office/drawing/2014/main" id="{E697936E-BABE-4C12-953D-059DE7C1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84" y="3672556"/>
            <a:ext cx="3506604" cy="25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7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0CD1E8-D567-42A6-96E7-9F9C4209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Et bilde som inneholder person, barn, personer, ung&#10;&#10;Automatisk generert beskrivelse">
            <a:extLst>
              <a:ext uri="{FF2B5EF4-FFF2-40B4-BE49-F238E27FC236}">
                <a16:creationId xmlns:a16="http://schemas.microsoft.com/office/drawing/2014/main" id="{398086E9-2F51-495D-8B9E-E809753D6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539"/>
            <a:ext cx="12192000" cy="62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4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AD310CF-4DBC-4191-B687-63FC5571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09448" cy="1325563"/>
          </a:xfrm>
        </p:spPr>
        <p:txBody>
          <a:bodyPr/>
          <a:lstStyle/>
          <a:p>
            <a:r>
              <a:rPr lang="en-US" dirty="0"/>
              <a:t>Tall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8672EE-07FA-4CF5-990C-C06934E4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InkluBasket prosjektet har i dag 9 deltakende klubber</a:t>
            </a:r>
          </a:p>
          <a:p>
            <a:r>
              <a:rPr lang="nb-NO" dirty="0"/>
              <a:t>33 trenere driver aktivitet på 23 skoler</a:t>
            </a:r>
          </a:p>
          <a:p>
            <a:r>
              <a:rPr lang="nb-NO" dirty="0"/>
              <a:t>272 jenter og 365 gutter - totalt 637 barn deltar i basketaktivitet gjennom prosjektet hver uke</a:t>
            </a:r>
          </a:p>
        </p:txBody>
      </p:sp>
    </p:spTree>
    <p:extLst>
      <p:ext uri="{BB962C8B-B14F-4D97-AF65-F5344CB8AC3E}">
        <p14:creationId xmlns:p14="http://schemas.microsoft.com/office/powerpoint/2010/main" val="153426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095490F-A4AA-4F64-B551-C838BFA0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654" y="2544890"/>
            <a:ext cx="1043318" cy="104331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D691616-7369-4D0D-AC4A-0804E93FC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44" y="4537675"/>
            <a:ext cx="824733" cy="82473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FCD65A3-9082-4497-92AC-481571213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32" y="737459"/>
            <a:ext cx="1601899" cy="6327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Bilde 18">
            <a:extLst>
              <a:ext uri="{FF2B5EF4-FFF2-40B4-BE49-F238E27FC236}">
                <a16:creationId xmlns:a16="http://schemas.microsoft.com/office/drawing/2014/main" id="{3FACE294-7BB2-44D1-97F6-6CCF8219F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27" y="2762489"/>
            <a:ext cx="953949" cy="62324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2524505-A306-4A01-B865-49C8038396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8" y="4370848"/>
            <a:ext cx="1612459" cy="104705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31B5995-F57D-4222-A0F6-5BBB720B02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7" y="733555"/>
            <a:ext cx="1737007" cy="59709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D11B8C4-4C51-4BC7-BD66-A238536A8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2067" y="904844"/>
            <a:ext cx="1907897" cy="427632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F470AF6-C90C-49FA-A162-FA6C816263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9764" y="2777811"/>
            <a:ext cx="2318502" cy="511434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78A71AFA-95F1-4BF8-8D53-1E2E94F7FB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5135" y="2794926"/>
            <a:ext cx="2160779" cy="47720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8147006C-B7A1-4029-8466-BA86944F2C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94855" y="4515065"/>
            <a:ext cx="1194562" cy="758616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F96C0B28-4892-4B17-A4F6-8599649E95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08681" y="2651859"/>
            <a:ext cx="1351092" cy="829383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A99CD124-4AC5-4310-8CCC-3D80C40DB5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65041" y="893049"/>
            <a:ext cx="1909762" cy="542193"/>
          </a:xfrm>
          <a:prstGeom prst="rect">
            <a:avLst/>
          </a:prstGeom>
        </p:spPr>
      </p:pic>
      <p:pic>
        <p:nvPicPr>
          <p:cNvPr id="16" name="Picture 2" descr="Bilderesultat for signon company logo">
            <a:extLst>
              <a:ext uri="{FF2B5EF4-FFF2-40B4-BE49-F238E27FC236}">
                <a16:creationId xmlns:a16="http://schemas.microsoft.com/office/drawing/2014/main" id="{528C1C5D-8775-4852-BF84-6EC998E0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90" y="4537674"/>
            <a:ext cx="2215283" cy="9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lderesultat for buytec logo">
            <a:extLst>
              <a:ext uri="{FF2B5EF4-FFF2-40B4-BE49-F238E27FC236}">
                <a16:creationId xmlns:a16="http://schemas.microsoft.com/office/drawing/2014/main" id="{1847C3DE-AA91-4275-91CC-4CA17B8B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8" y="4732159"/>
            <a:ext cx="1801080" cy="4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BF PP mal" id="{FF1E7A53-592A-413F-9EC4-C7C733E4D6DE}" vid="{A08574F9-595D-43C6-842B-F403A9E74EC4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ny test" id="{EF78F582-4902-41CC-9F59-28E41E7C16E3}" vid="{3BDF10E2-A83D-4C67-99DC-4F8E5100F1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2E144BE7817468342F0CF395E5D50" ma:contentTypeVersion="9" ma:contentTypeDescription="Opprett et nytt dokument." ma:contentTypeScope="" ma:versionID="0a4063b700379ef604e2cf02c2869361">
  <xsd:schema xmlns:xsd="http://www.w3.org/2001/XMLSchema" xmlns:xs="http://www.w3.org/2001/XMLSchema" xmlns:p="http://schemas.microsoft.com/office/2006/metadata/properties" xmlns:ns2="5eb4f450-37e3-492b-9f45-4f8dc02c8c6c" xmlns:ns3="25e541c5-db40-41df-a013-b9acb3d23470" targetNamespace="http://schemas.microsoft.com/office/2006/metadata/properties" ma:root="true" ma:fieldsID="97dba0675f6221d0dc8b515216602581" ns2:_="" ns3:_="">
    <xsd:import namespace="5eb4f450-37e3-492b-9f45-4f8dc02c8c6c"/>
    <xsd:import namespace="25e541c5-db40-41df-a013-b9acb3d234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4f450-37e3-492b-9f45-4f8dc02c8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541c5-db40-41df-a013-b9acb3d23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57B3A-6587-4C83-8499-1B7277ABB35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936450-BC3A-4A18-B86E-73C1CD799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72A466-ABCB-493A-A2EE-D38F3D277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4f450-37e3-492b-9f45-4f8dc02c8c6c"/>
    <ds:schemaRef ds:uri="25e541c5-db40-41df-a013-b9acb3d23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177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7" baseType="lpstr">
      <vt:lpstr>Amplitude Bold</vt:lpstr>
      <vt:lpstr>Amplitude-Bold</vt:lpstr>
      <vt:lpstr>Amplitude-Regular</vt:lpstr>
      <vt:lpstr>AmplitudeWide Light</vt:lpstr>
      <vt:lpstr>AmplitudeWide-Light</vt:lpstr>
      <vt:lpstr>Arial</vt:lpstr>
      <vt:lpstr>Calibri</vt:lpstr>
      <vt:lpstr>Office-tema</vt:lpstr>
      <vt:lpstr>1_Office-tema</vt:lpstr>
      <vt:lpstr>Inkludering gjennom basketball</vt:lpstr>
      <vt:lpstr>InkluBasket</vt:lpstr>
      <vt:lpstr>Hva er InkluBasket?</vt:lpstr>
      <vt:lpstr>Kvalitetskrav</vt:lpstr>
      <vt:lpstr>Klubber</vt:lpstr>
      <vt:lpstr>PowerPoint-presentasjon</vt:lpstr>
      <vt:lpstr>Tall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Inkludering gjennom basketball</dc:title>
  <dc:creator>Goksøyr, Henriette</dc:creator>
  <cp:lastModifiedBy>Goksøyr, Henriette</cp:lastModifiedBy>
  <cp:revision>1</cp:revision>
  <dcterms:created xsi:type="dcterms:W3CDTF">2020-03-09T14:23:06Z</dcterms:created>
  <dcterms:modified xsi:type="dcterms:W3CDTF">2020-03-10T14:14:07Z</dcterms:modified>
</cp:coreProperties>
</file>