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sldIdLst>
    <p:sldId id="261" r:id="rId6"/>
    <p:sldId id="263" r:id="rId7"/>
    <p:sldId id="265" r:id="rId8"/>
    <p:sldId id="264" r:id="rId9"/>
    <p:sldId id="262" r:id="rId10"/>
    <p:sldId id="268" r:id="rId11"/>
    <p:sldId id="266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29A60-85A6-4C76-9C40-B2147117225A}" v="44" dt="2020-03-16T15:19:27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ksøyr, Henriette" userId="536754b0-130e-4a5b-8190-ab7494a2634e" providerId="ADAL" clId="{42829A60-85A6-4C76-9C40-B2147117225A}"/>
    <pc:docChg chg="undo custSel addSld modSld">
      <pc:chgData name="Goksøyr, Henriette" userId="536754b0-130e-4a5b-8190-ab7494a2634e" providerId="ADAL" clId="{42829A60-85A6-4C76-9C40-B2147117225A}" dt="2020-03-17T10:36:53.614" v="1192" actId="790"/>
      <pc:docMkLst>
        <pc:docMk/>
      </pc:docMkLst>
      <pc:sldChg chg="modSp mod">
        <pc:chgData name="Goksøyr, Henriette" userId="536754b0-130e-4a5b-8190-ab7494a2634e" providerId="ADAL" clId="{42829A60-85A6-4C76-9C40-B2147117225A}" dt="2020-03-17T10:36:53.614" v="1192" actId="790"/>
        <pc:sldMkLst>
          <pc:docMk/>
          <pc:sldMk cId="1534269651" sldId="266"/>
        </pc:sldMkLst>
        <pc:spChg chg="mod">
          <ac:chgData name="Goksøyr, Henriette" userId="536754b0-130e-4a5b-8190-ab7494a2634e" providerId="ADAL" clId="{42829A60-85A6-4C76-9C40-B2147117225A}" dt="2020-03-16T15:31:16.032" v="1191" actId="115"/>
          <ac:spMkLst>
            <pc:docMk/>
            <pc:sldMk cId="1534269651" sldId="266"/>
            <ac:spMk id="13" creationId="{AE8672EE-07FA-4CF5-990C-C06934E482E3}"/>
          </ac:spMkLst>
        </pc:spChg>
        <pc:spChg chg="mod">
          <ac:chgData name="Goksøyr, Henriette" userId="536754b0-130e-4a5b-8190-ab7494a2634e" providerId="ADAL" clId="{42829A60-85A6-4C76-9C40-B2147117225A}" dt="2020-03-17T10:36:53.614" v="1192" actId="790"/>
          <ac:spMkLst>
            <pc:docMk/>
            <pc:sldMk cId="1534269651" sldId="266"/>
            <ac:spMk id="14" creationId="{CAD310CF-4DBC-4191-B687-63FC55715AC5}"/>
          </ac:spMkLst>
        </pc:spChg>
      </pc:sldChg>
      <pc:sldChg chg="modSp mod">
        <pc:chgData name="Goksøyr, Henriette" userId="536754b0-130e-4a5b-8190-ab7494a2634e" providerId="ADAL" clId="{42829A60-85A6-4C76-9C40-B2147117225A}" dt="2020-03-16T15:25:45.920" v="1156" actId="20577"/>
        <pc:sldMkLst>
          <pc:docMk/>
          <pc:sldMk cId="1289874613" sldId="272"/>
        </pc:sldMkLst>
        <pc:spChg chg="mod">
          <ac:chgData name="Goksøyr, Henriette" userId="536754b0-130e-4a5b-8190-ab7494a2634e" providerId="ADAL" clId="{42829A60-85A6-4C76-9C40-B2147117225A}" dt="2020-03-16T15:25:45.920" v="1156" actId="20577"/>
          <ac:spMkLst>
            <pc:docMk/>
            <pc:sldMk cId="1289874613" sldId="272"/>
            <ac:spMk id="3" creationId="{53A8A2EF-3850-429A-A0C7-569D3C228AFA}"/>
          </ac:spMkLst>
        </pc:spChg>
      </pc:sldChg>
      <pc:sldChg chg="modSp mod">
        <pc:chgData name="Goksøyr, Henriette" userId="536754b0-130e-4a5b-8190-ab7494a2634e" providerId="ADAL" clId="{42829A60-85A6-4C76-9C40-B2147117225A}" dt="2020-03-16T15:26:08.947" v="1174" actId="20577"/>
        <pc:sldMkLst>
          <pc:docMk/>
          <pc:sldMk cId="829231571" sldId="275"/>
        </pc:sldMkLst>
        <pc:spChg chg="mod">
          <ac:chgData name="Goksøyr, Henriette" userId="536754b0-130e-4a5b-8190-ab7494a2634e" providerId="ADAL" clId="{42829A60-85A6-4C76-9C40-B2147117225A}" dt="2020-03-16T15:26:08.947" v="1174" actId="20577"/>
          <ac:spMkLst>
            <pc:docMk/>
            <pc:sldMk cId="829231571" sldId="275"/>
            <ac:spMk id="3" creationId="{7A90EEAC-5EDD-4A6F-8BAB-81720A0A1315}"/>
          </ac:spMkLst>
        </pc:spChg>
      </pc:sldChg>
      <pc:sldChg chg="modSp add mod">
        <pc:chgData name="Goksøyr, Henriette" userId="536754b0-130e-4a5b-8190-ab7494a2634e" providerId="ADAL" clId="{42829A60-85A6-4C76-9C40-B2147117225A}" dt="2020-03-16T12:46:36.306" v="157" actId="20577"/>
        <pc:sldMkLst>
          <pc:docMk/>
          <pc:sldMk cId="3259097738" sldId="276"/>
        </pc:sldMkLst>
        <pc:spChg chg="mod">
          <ac:chgData name="Goksøyr, Henriette" userId="536754b0-130e-4a5b-8190-ab7494a2634e" providerId="ADAL" clId="{42829A60-85A6-4C76-9C40-B2147117225A}" dt="2020-03-16T12:41:05.433" v="43" actId="20577"/>
          <ac:spMkLst>
            <pc:docMk/>
            <pc:sldMk cId="3259097738" sldId="276"/>
            <ac:spMk id="2" creationId="{E3CDD7CB-76A4-4838-876B-01AAF78FEDF6}"/>
          </ac:spMkLst>
        </pc:spChg>
        <pc:spChg chg="mod">
          <ac:chgData name="Goksøyr, Henriette" userId="536754b0-130e-4a5b-8190-ab7494a2634e" providerId="ADAL" clId="{42829A60-85A6-4C76-9C40-B2147117225A}" dt="2020-03-16T12:46:36.306" v="157" actId="20577"/>
          <ac:spMkLst>
            <pc:docMk/>
            <pc:sldMk cId="3259097738" sldId="276"/>
            <ac:spMk id="3" creationId="{77E3A4DA-DB80-4F9D-9D27-8F67DD03A388}"/>
          </ac:spMkLst>
        </pc:spChg>
      </pc:sldChg>
      <pc:sldChg chg="modSp add mod">
        <pc:chgData name="Goksøyr, Henriette" userId="536754b0-130e-4a5b-8190-ab7494a2634e" providerId="ADAL" clId="{42829A60-85A6-4C76-9C40-B2147117225A}" dt="2020-03-16T14:45:32.609" v="324" actId="20577"/>
        <pc:sldMkLst>
          <pc:docMk/>
          <pc:sldMk cId="2345768335" sldId="277"/>
        </pc:sldMkLst>
        <pc:spChg chg="mod">
          <ac:chgData name="Goksøyr, Henriette" userId="536754b0-130e-4a5b-8190-ab7494a2634e" providerId="ADAL" clId="{42829A60-85A6-4C76-9C40-B2147117225A}" dt="2020-03-16T12:47:35.079" v="177" actId="20577"/>
          <ac:spMkLst>
            <pc:docMk/>
            <pc:sldMk cId="2345768335" sldId="277"/>
            <ac:spMk id="2" creationId="{15F7FE41-AF6C-457C-A2A6-5955670FA01B}"/>
          </ac:spMkLst>
        </pc:spChg>
        <pc:spChg chg="mod">
          <ac:chgData name="Goksøyr, Henriette" userId="536754b0-130e-4a5b-8190-ab7494a2634e" providerId="ADAL" clId="{42829A60-85A6-4C76-9C40-B2147117225A}" dt="2020-03-16T14:45:32.609" v="324" actId="20577"/>
          <ac:spMkLst>
            <pc:docMk/>
            <pc:sldMk cId="2345768335" sldId="277"/>
            <ac:spMk id="3" creationId="{A680531D-41D3-4217-9F10-191CA8394CF5}"/>
          </ac:spMkLst>
        </pc:spChg>
      </pc:sldChg>
      <pc:sldChg chg="modSp add mod">
        <pc:chgData name="Goksøyr, Henriette" userId="536754b0-130e-4a5b-8190-ab7494a2634e" providerId="ADAL" clId="{42829A60-85A6-4C76-9C40-B2147117225A}" dt="2020-03-16T15:19:00.303" v="693" actId="20577"/>
        <pc:sldMkLst>
          <pc:docMk/>
          <pc:sldMk cId="2005704122" sldId="278"/>
        </pc:sldMkLst>
        <pc:spChg chg="mod">
          <ac:chgData name="Goksøyr, Henriette" userId="536754b0-130e-4a5b-8190-ab7494a2634e" providerId="ADAL" clId="{42829A60-85A6-4C76-9C40-B2147117225A}" dt="2020-03-16T15:04:55.739" v="348" actId="20577"/>
          <ac:spMkLst>
            <pc:docMk/>
            <pc:sldMk cId="2005704122" sldId="278"/>
            <ac:spMk id="2" creationId="{AA77F94B-A861-49E9-B921-5502413CB018}"/>
          </ac:spMkLst>
        </pc:spChg>
        <pc:spChg chg="mod">
          <ac:chgData name="Goksøyr, Henriette" userId="536754b0-130e-4a5b-8190-ab7494a2634e" providerId="ADAL" clId="{42829A60-85A6-4C76-9C40-B2147117225A}" dt="2020-03-16T15:19:00.303" v="693" actId="20577"/>
          <ac:spMkLst>
            <pc:docMk/>
            <pc:sldMk cId="2005704122" sldId="278"/>
            <ac:spMk id="3" creationId="{39B754DF-5594-4210-8D53-1875817D2628}"/>
          </ac:spMkLst>
        </pc:spChg>
      </pc:sldChg>
      <pc:sldChg chg="modSp add mod">
        <pc:chgData name="Goksøyr, Henriette" userId="536754b0-130e-4a5b-8190-ab7494a2634e" providerId="ADAL" clId="{42829A60-85A6-4C76-9C40-B2147117225A}" dt="2020-03-16T15:24:05.724" v="1140" actId="20577"/>
        <pc:sldMkLst>
          <pc:docMk/>
          <pc:sldMk cId="4139650282" sldId="279"/>
        </pc:sldMkLst>
        <pc:spChg chg="mod">
          <ac:chgData name="Goksøyr, Henriette" userId="536754b0-130e-4a5b-8190-ab7494a2634e" providerId="ADAL" clId="{42829A60-85A6-4C76-9C40-B2147117225A}" dt="2020-03-16T15:19:33.236" v="709" actId="20577"/>
          <ac:spMkLst>
            <pc:docMk/>
            <pc:sldMk cId="4139650282" sldId="279"/>
            <ac:spMk id="2" creationId="{3F3A0AB6-667B-4978-9320-9B01D24438D1}"/>
          </ac:spMkLst>
        </pc:spChg>
        <pc:spChg chg="mod">
          <ac:chgData name="Goksøyr, Henriette" userId="536754b0-130e-4a5b-8190-ab7494a2634e" providerId="ADAL" clId="{42829A60-85A6-4C76-9C40-B2147117225A}" dt="2020-03-16T15:24:05.724" v="1140" actId="20577"/>
          <ac:spMkLst>
            <pc:docMk/>
            <pc:sldMk cId="4139650282" sldId="279"/>
            <ac:spMk id="3" creationId="{A71A5A34-F24C-48FE-990E-CCD74046AE89}"/>
          </ac:spMkLst>
        </pc:spChg>
      </pc:sldChg>
    </pc:docChg>
  </pc:docChgLst>
  <pc:docChgLst>
    <pc:chgData name="Goksøyr, Henriette" userId="536754b0-130e-4a5b-8190-ab7494a2634e" providerId="ADAL" clId="{1ED48DE3-D438-44FA-8E23-0C3C655115B3}"/>
    <pc:docChg chg="custSel addSld modSld sldOrd">
      <pc:chgData name="Goksøyr, Henriette" userId="536754b0-130e-4a5b-8190-ab7494a2634e" providerId="ADAL" clId="{1ED48DE3-D438-44FA-8E23-0C3C655115B3}" dt="2020-03-13T13:40:46.359" v="601" actId="20577"/>
      <pc:docMkLst>
        <pc:docMk/>
      </pc:docMkLst>
      <pc:sldChg chg="modSp add mod">
        <pc:chgData name="Goksøyr, Henriette" userId="536754b0-130e-4a5b-8190-ab7494a2634e" providerId="ADAL" clId="{1ED48DE3-D438-44FA-8E23-0C3C655115B3}" dt="2020-03-13T09:49:33.361" v="128" actId="20577"/>
        <pc:sldMkLst>
          <pc:docMk/>
          <pc:sldMk cId="4974440" sldId="269"/>
        </pc:sldMkLst>
        <pc:spChg chg="mod">
          <ac:chgData name="Goksøyr, Henriette" userId="536754b0-130e-4a5b-8190-ab7494a2634e" providerId="ADAL" clId="{1ED48DE3-D438-44FA-8E23-0C3C655115B3}" dt="2020-03-13T09:10:09.393" v="8" actId="20577"/>
          <ac:spMkLst>
            <pc:docMk/>
            <pc:sldMk cId="4974440" sldId="269"/>
            <ac:spMk id="2" creationId="{54B371BF-047B-41E9-AD5C-734B84DD19D2}"/>
          </ac:spMkLst>
        </pc:spChg>
        <pc:spChg chg="mod">
          <ac:chgData name="Goksøyr, Henriette" userId="536754b0-130e-4a5b-8190-ab7494a2634e" providerId="ADAL" clId="{1ED48DE3-D438-44FA-8E23-0C3C655115B3}" dt="2020-03-13T09:49:33.361" v="128" actId="20577"/>
          <ac:spMkLst>
            <pc:docMk/>
            <pc:sldMk cId="4974440" sldId="269"/>
            <ac:spMk id="3" creationId="{C8374010-2A05-4F14-A4D0-518F97196736}"/>
          </ac:spMkLst>
        </pc:spChg>
      </pc:sldChg>
      <pc:sldChg chg="modSp add mod">
        <pc:chgData name="Goksøyr, Henriette" userId="536754b0-130e-4a5b-8190-ab7494a2634e" providerId="ADAL" clId="{1ED48DE3-D438-44FA-8E23-0C3C655115B3}" dt="2020-03-13T10:01:27.476" v="281" actId="27636"/>
        <pc:sldMkLst>
          <pc:docMk/>
          <pc:sldMk cId="1635057768" sldId="270"/>
        </pc:sldMkLst>
        <pc:spChg chg="mod">
          <ac:chgData name="Goksøyr, Henriette" userId="536754b0-130e-4a5b-8190-ab7494a2634e" providerId="ADAL" clId="{1ED48DE3-D438-44FA-8E23-0C3C655115B3}" dt="2020-03-13T09:47:23.378" v="94" actId="20577"/>
          <ac:spMkLst>
            <pc:docMk/>
            <pc:sldMk cId="1635057768" sldId="270"/>
            <ac:spMk id="2" creationId="{BF3BF13E-A0AA-4556-9F8A-FA3DAB640A68}"/>
          </ac:spMkLst>
        </pc:spChg>
        <pc:spChg chg="mod">
          <ac:chgData name="Goksøyr, Henriette" userId="536754b0-130e-4a5b-8190-ab7494a2634e" providerId="ADAL" clId="{1ED48DE3-D438-44FA-8E23-0C3C655115B3}" dt="2020-03-13T10:01:27.476" v="281" actId="27636"/>
          <ac:spMkLst>
            <pc:docMk/>
            <pc:sldMk cId="1635057768" sldId="270"/>
            <ac:spMk id="3" creationId="{179A98C7-CBEB-4F2B-9598-A18343832FEC}"/>
          </ac:spMkLst>
        </pc:spChg>
      </pc:sldChg>
      <pc:sldChg chg="modSp add mod ord">
        <pc:chgData name="Goksøyr, Henriette" userId="536754b0-130e-4a5b-8190-ab7494a2634e" providerId="ADAL" clId="{1ED48DE3-D438-44FA-8E23-0C3C655115B3}" dt="2020-03-13T10:04:35.090" v="315" actId="20577"/>
        <pc:sldMkLst>
          <pc:docMk/>
          <pc:sldMk cId="743835139" sldId="271"/>
        </pc:sldMkLst>
        <pc:spChg chg="mod">
          <ac:chgData name="Goksøyr, Henriette" userId="536754b0-130e-4a5b-8190-ab7494a2634e" providerId="ADAL" clId="{1ED48DE3-D438-44FA-8E23-0C3C655115B3}" dt="2020-03-13T09:57:38.544" v="210" actId="20577"/>
          <ac:spMkLst>
            <pc:docMk/>
            <pc:sldMk cId="743835139" sldId="271"/>
            <ac:spMk id="2" creationId="{86B0BAD5-C8BA-4B11-8D78-D3B35EE74DD9}"/>
          </ac:spMkLst>
        </pc:spChg>
        <pc:spChg chg="mod">
          <ac:chgData name="Goksøyr, Henriette" userId="536754b0-130e-4a5b-8190-ab7494a2634e" providerId="ADAL" clId="{1ED48DE3-D438-44FA-8E23-0C3C655115B3}" dt="2020-03-13T10:04:35.090" v="315" actId="20577"/>
          <ac:spMkLst>
            <pc:docMk/>
            <pc:sldMk cId="743835139" sldId="271"/>
            <ac:spMk id="3" creationId="{D25686E7-D9BC-44FC-9DA4-26CF6D1FEF97}"/>
          </ac:spMkLst>
        </pc:spChg>
      </pc:sldChg>
      <pc:sldChg chg="modSp add mod">
        <pc:chgData name="Goksøyr, Henriette" userId="536754b0-130e-4a5b-8190-ab7494a2634e" providerId="ADAL" clId="{1ED48DE3-D438-44FA-8E23-0C3C655115B3}" dt="2020-03-13T11:02:26.279" v="404" actId="20577"/>
        <pc:sldMkLst>
          <pc:docMk/>
          <pc:sldMk cId="1289874613" sldId="272"/>
        </pc:sldMkLst>
        <pc:spChg chg="mod">
          <ac:chgData name="Goksøyr, Henriette" userId="536754b0-130e-4a5b-8190-ab7494a2634e" providerId="ADAL" clId="{1ED48DE3-D438-44FA-8E23-0C3C655115B3}" dt="2020-03-13T10:34:44.809" v="339" actId="20577"/>
          <ac:spMkLst>
            <pc:docMk/>
            <pc:sldMk cId="1289874613" sldId="272"/>
            <ac:spMk id="2" creationId="{BCD1CA21-AEF5-4856-BC9E-98D7E6E005B9}"/>
          </ac:spMkLst>
        </pc:spChg>
        <pc:spChg chg="mod">
          <ac:chgData name="Goksøyr, Henriette" userId="536754b0-130e-4a5b-8190-ab7494a2634e" providerId="ADAL" clId="{1ED48DE3-D438-44FA-8E23-0C3C655115B3}" dt="2020-03-13T11:02:26.279" v="404" actId="20577"/>
          <ac:spMkLst>
            <pc:docMk/>
            <pc:sldMk cId="1289874613" sldId="272"/>
            <ac:spMk id="3" creationId="{53A8A2EF-3850-429A-A0C7-569D3C228AFA}"/>
          </ac:spMkLst>
        </pc:spChg>
      </pc:sldChg>
      <pc:sldChg chg="modSp add mod">
        <pc:chgData name="Goksøyr, Henriette" userId="536754b0-130e-4a5b-8190-ab7494a2634e" providerId="ADAL" clId="{1ED48DE3-D438-44FA-8E23-0C3C655115B3}" dt="2020-03-13T12:13:49.629" v="479" actId="20577"/>
        <pc:sldMkLst>
          <pc:docMk/>
          <pc:sldMk cId="1392957275" sldId="273"/>
        </pc:sldMkLst>
        <pc:spChg chg="mod">
          <ac:chgData name="Goksøyr, Henriette" userId="536754b0-130e-4a5b-8190-ab7494a2634e" providerId="ADAL" clId="{1ED48DE3-D438-44FA-8E23-0C3C655115B3}" dt="2020-03-13T11:03:08.627" v="416" actId="20577"/>
          <ac:spMkLst>
            <pc:docMk/>
            <pc:sldMk cId="1392957275" sldId="273"/>
            <ac:spMk id="2" creationId="{84A2995A-FB06-4906-A64A-8F1112C25344}"/>
          </ac:spMkLst>
        </pc:spChg>
        <pc:spChg chg="mod">
          <ac:chgData name="Goksøyr, Henriette" userId="536754b0-130e-4a5b-8190-ab7494a2634e" providerId="ADAL" clId="{1ED48DE3-D438-44FA-8E23-0C3C655115B3}" dt="2020-03-13T12:13:49.629" v="479" actId="20577"/>
          <ac:spMkLst>
            <pc:docMk/>
            <pc:sldMk cId="1392957275" sldId="273"/>
            <ac:spMk id="3" creationId="{5FBC3E37-7BC6-4757-BB77-39DA850DE03A}"/>
          </ac:spMkLst>
        </pc:spChg>
      </pc:sldChg>
      <pc:sldChg chg="modSp add mod">
        <pc:chgData name="Goksøyr, Henriette" userId="536754b0-130e-4a5b-8190-ab7494a2634e" providerId="ADAL" clId="{1ED48DE3-D438-44FA-8E23-0C3C655115B3}" dt="2020-03-13T13:30:35.576" v="570" actId="20577"/>
        <pc:sldMkLst>
          <pc:docMk/>
          <pc:sldMk cId="1122660851" sldId="274"/>
        </pc:sldMkLst>
        <pc:spChg chg="mod">
          <ac:chgData name="Goksøyr, Henriette" userId="536754b0-130e-4a5b-8190-ab7494a2634e" providerId="ADAL" clId="{1ED48DE3-D438-44FA-8E23-0C3C655115B3}" dt="2020-03-13T12:14:30.477" v="489" actId="20577"/>
          <ac:spMkLst>
            <pc:docMk/>
            <pc:sldMk cId="1122660851" sldId="274"/>
            <ac:spMk id="2" creationId="{8E031DF7-204B-48CA-8F6D-8B9A3FE2726B}"/>
          </ac:spMkLst>
        </pc:spChg>
        <pc:spChg chg="mod">
          <ac:chgData name="Goksøyr, Henriette" userId="536754b0-130e-4a5b-8190-ab7494a2634e" providerId="ADAL" clId="{1ED48DE3-D438-44FA-8E23-0C3C655115B3}" dt="2020-03-13T13:30:35.576" v="570" actId="20577"/>
          <ac:spMkLst>
            <pc:docMk/>
            <pc:sldMk cId="1122660851" sldId="274"/>
            <ac:spMk id="3" creationId="{AE6B6310-5097-4811-BE09-4F44A15F1D6A}"/>
          </ac:spMkLst>
        </pc:spChg>
      </pc:sldChg>
      <pc:sldChg chg="modSp add mod">
        <pc:chgData name="Goksøyr, Henriette" userId="536754b0-130e-4a5b-8190-ab7494a2634e" providerId="ADAL" clId="{1ED48DE3-D438-44FA-8E23-0C3C655115B3}" dt="2020-03-13T13:40:46.359" v="601" actId="20577"/>
        <pc:sldMkLst>
          <pc:docMk/>
          <pc:sldMk cId="829231571" sldId="275"/>
        </pc:sldMkLst>
        <pc:spChg chg="mod">
          <ac:chgData name="Goksøyr, Henriette" userId="536754b0-130e-4a5b-8190-ab7494a2634e" providerId="ADAL" clId="{1ED48DE3-D438-44FA-8E23-0C3C655115B3}" dt="2020-03-13T13:30:53.537" v="589" actId="20577"/>
          <ac:spMkLst>
            <pc:docMk/>
            <pc:sldMk cId="829231571" sldId="275"/>
            <ac:spMk id="2" creationId="{138489C3-0C7B-478E-A69B-ABC1E67E0208}"/>
          </ac:spMkLst>
        </pc:spChg>
        <pc:spChg chg="mod">
          <ac:chgData name="Goksøyr, Henriette" userId="536754b0-130e-4a5b-8190-ab7494a2634e" providerId="ADAL" clId="{1ED48DE3-D438-44FA-8E23-0C3C655115B3}" dt="2020-03-13T13:40:46.359" v="601" actId="20577"/>
          <ac:spMkLst>
            <pc:docMk/>
            <pc:sldMk cId="829231571" sldId="275"/>
            <ac:spMk id="3" creationId="{7A90EEAC-5EDD-4A6F-8BAB-81720A0A13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4C449-DB01-4416-B6E8-483D8B99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9051"/>
            <a:ext cx="10058399" cy="204423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2060"/>
                </a:solidFill>
                <a:latin typeface="Amplitude-Bold" panose="02000806050000020004" pitchFamily="2" charset="0"/>
                <a:cs typeface="Amplitude-Bold" panose="020008060500000200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38B60F-5252-4A5F-BB3F-6F1FF8BA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0365"/>
            <a:ext cx="9144000" cy="10072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  <a:latin typeface="AmplitudeWide-Light" panose="02000603040000020004" pitchFamily="2" charset="0"/>
                <a:cs typeface="AmplitudeWide-Light" panose="020006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981296-039D-42CD-BB63-0735737D2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64" y="6107421"/>
            <a:ext cx="1108272" cy="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6BE0329-763B-46AE-9B62-446B873DF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4A408D6-7E2D-4895-A551-92562899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CB0942-96F1-47BA-A757-AC936323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6" name="Bilde 15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010D7B47-8D24-456F-A83E-3704ACC56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D517B-0432-4C28-8CCB-C1C7468C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668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A182D6-BC1A-4239-AE12-0FE0B981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2391"/>
            <a:ext cx="10515600" cy="90587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91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8AB8F-E57A-4E09-A901-4E0AA7E6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A91BF-6DD0-4AE8-858B-7724B71A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199C14-0208-4EF5-B550-6421D1212E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r="21597"/>
          <a:stretch/>
        </p:blipFill>
        <p:spPr bwMode="auto">
          <a:xfrm>
            <a:off x="6412832" y="0"/>
            <a:ext cx="5883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188FA-3A21-4862-951C-9032E391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4E3F4B-0898-4F13-A192-BDCC106D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36C8D2-BE58-4EC5-B2C6-B2A2C556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723970-F694-4144-A377-BFEA37B6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1476B8-A118-4730-BAC0-2BBE38D4C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objekt&#10;&#10;Automatisk generert beskrivelse">
            <a:extLst>
              <a:ext uri="{FF2B5EF4-FFF2-40B4-BE49-F238E27FC236}">
                <a16:creationId xmlns:a16="http://schemas.microsoft.com/office/drawing/2014/main" id="{DEDB4E82-82B2-4538-A082-49CB2BB29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8" name="Bilde 7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403FDC32-5332-4A92-A055-70DB269D6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641B0-E96D-49E0-91E2-D2E81B6F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 descr="Et bilde som inneholder objekt&#10;&#10;Automatisk generert beskrivelse">
            <a:extLst>
              <a:ext uri="{FF2B5EF4-FFF2-40B4-BE49-F238E27FC236}">
                <a16:creationId xmlns:a16="http://schemas.microsoft.com/office/drawing/2014/main" id="{55ABC1A1-28C9-463E-8A04-7BF556019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4" name="Bilde 3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10EFD543-D1D1-4EEB-ADBE-A61E4F9CC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B29868-6E71-433E-AF94-4BACA7D3D9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" y="1"/>
            <a:ext cx="121715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AC85A50-0567-4D57-9A32-E86586F97B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" y="6066347"/>
            <a:ext cx="1465395" cy="4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06270-511C-4068-B5FF-E764E934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E8FAC-0A46-4922-8D9E-716FF351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5BF57-9DCA-49B9-A251-D37B3D1A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6E5630-B552-4A05-96E6-E3D04F4E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40B6DE-332B-4485-AEB2-B186D89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826E6F-DA37-464D-A491-DBAE0BF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F6E0A449-0885-4EC7-903D-3BA4757A5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9" name="Bilde 8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7908695A-3971-48BA-A32A-CE9362E19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0D4CC-BA90-4A9C-86E8-D23199B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04A84D-C1F9-44D8-82FA-74A419F6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6B1CE3-F7F5-4301-85A8-8EA42B2D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C9D366-50B2-49BD-BFC7-CA56D742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EA6A08-3F89-4E3C-93F7-8E88C6D0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37E67-EC5B-4D33-93EC-7D708881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88AB07B-2F20-4215-8753-D4D56A9C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9" name="Bilde 8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D5767AB3-0DE6-4BC8-8077-B3A7D1DBB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6BE0329-763B-46AE-9B62-446B873DF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4A408D6-7E2D-4895-A551-92562899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CB0942-96F1-47BA-A757-AC936323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6" name="Bilde 15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010D7B47-8D24-456F-A83E-3704ACC56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8D93345-57C9-4556-BE3E-0FB559F72B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8AB8F-E57A-4E09-A901-4E0AA7E6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A91BF-6DD0-4AE8-858B-7724B71A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2273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B42488-BF99-4D0D-A962-C47BE870F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6" name="Bilde 5" descr="Et bilde som inneholder objekt&#10;&#10;Automatisk generert beskrivelse">
            <a:extLst>
              <a:ext uri="{FF2B5EF4-FFF2-40B4-BE49-F238E27FC236}">
                <a16:creationId xmlns:a16="http://schemas.microsoft.com/office/drawing/2014/main" id="{8D8A4AFA-6C61-4FE6-B95C-31D21FE41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188FA-3A21-4862-951C-9032E391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4E3F4B-0898-4F13-A192-BDCC106D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mplitude Bold" panose="02000503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36C8D2-BE58-4EC5-B2C6-B2A2C556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723970-F694-4144-A377-BFEA37B6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nb-NO" sz="2400" b="1" kern="1200" dirty="0">
                <a:solidFill>
                  <a:srgbClr val="002060"/>
                </a:solidFill>
                <a:latin typeface="Amplitude Bold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1476B8-A118-4730-BAC0-2BBE38D4C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A00C6D-01E7-4635-ACC0-6E2F72501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276F7AF6-BE6E-4571-82C8-D4F235E23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641B0-E96D-49E0-91E2-D2E81B6F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A41BA9F-7F97-4D0F-BC63-4B4E06A09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4" name="Bilde 3" descr="Et bilde som inneholder objekt&#10;&#10;Automatisk generert beskrivelse">
            <a:extLst>
              <a:ext uri="{FF2B5EF4-FFF2-40B4-BE49-F238E27FC236}">
                <a16:creationId xmlns:a16="http://schemas.microsoft.com/office/drawing/2014/main" id="{CE73F522-F73B-41D3-B7EF-3B6845329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C85A50-0567-4D57-9A32-E86586F97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" y="6066347"/>
            <a:ext cx="1465395" cy="41545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2B77190-1BD0-4BFF-A29B-B577FA3E8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4" name="Bilde 3" descr="Et bilde som inneholder objekt&#10;&#10;Automatisk generert beskrivelse">
            <a:extLst>
              <a:ext uri="{FF2B5EF4-FFF2-40B4-BE49-F238E27FC236}">
                <a16:creationId xmlns:a16="http://schemas.microsoft.com/office/drawing/2014/main" id="{BA239EDC-A698-436E-B8A9-0EF8ACCF1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06270-511C-4068-B5FF-E764E934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E8FAC-0A46-4922-8D9E-716FF351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5BF57-9DCA-49B9-A251-D37B3D1A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6E5630-B552-4A05-96E6-E3D04F4E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40B6DE-332B-4485-AEB2-B186D89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826E6F-DA37-464D-A491-DBAE0BF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345CBBC-E2FD-4B7D-A489-A2A39D781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9" name="Bilde 8" descr="Et bilde som inneholder objekt&#10;&#10;Automatisk generert beskrivelse">
            <a:extLst>
              <a:ext uri="{FF2B5EF4-FFF2-40B4-BE49-F238E27FC236}">
                <a16:creationId xmlns:a16="http://schemas.microsoft.com/office/drawing/2014/main" id="{065F9814-D25B-471D-A1D8-2B7843607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0D4CC-BA90-4A9C-86E8-D23199B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04A84D-C1F9-44D8-82FA-74A419F6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6B1CE3-F7F5-4301-85A8-8EA42B2D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C9D366-50B2-49BD-BFC7-CA56D742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EA6A08-3F89-4E3C-93F7-8E88C6D0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37E67-EC5B-4D33-93EC-7D708881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6226A3B-4E75-402A-9DB2-0BC81411D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9" name="Bilde 8" descr="Et bilde som inneholder objekt&#10;&#10;Automatisk generert beskrivelse">
            <a:extLst>
              <a:ext uri="{FF2B5EF4-FFF2-40B4-BE49-F238E27FC236}">
                <a16:creationId xmlns:a16="http://schemas.microsoft.com/office/drawing/2014/main" id="{D7731266-C3A6-4BFD-8348-54AD00728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4C449-DB01-4416-B6E8-483D8B99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9051"/>
            <a:ext cx="10058399" cy="204423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2060"/>
                </a:solidFill>
                <a:latin typeface="Amplitude Bold" panose="02000806050000020004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38B60F-5252-4A5F-BB3F-6F1FF8BA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0365"/>
            <a:ext cx="9144000" cy="100728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AmplitudeWide Light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981296-039D-42CD-BB63-0735737D2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64" y="6107421"/>
            <a:ext cx="1108272" cy="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6F86BB-7DBD-48CF-B8E8-0ED5238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8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9136BA-DDE5-41D7-B5AE-7BDB156D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538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mplitude-Bold" panose="02000806050000020004" pitchFamily="2" charset="0"/>
          <a:ea typeface="+mj-ea"/>
          <a:cs typeface="Amplitude-Bold" panose="0200080605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6F86BB-7DBD-48CF-B8E8-0ED5238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8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9136BA-DDE5-41D7-B5AE-7BDB156D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mplitude Bold" panose="0200080605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sv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7ADF8A5-AA2F-4021-8828-42649194C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Inkludering gjennom basketball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C4FC7D6-55CB-4071-92C0-3F03A8AC0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InkluBasket</a:t>
            </a:r>
            <a:r>
              <a:rPr lang="nb-NO" dirty="0"/>
              <a:t>-prosjektet</a:t>
            </a:r>
          </a:p>
        </p:txBody>
      </p:sp>
    </p:spTree>
    <p:extLst>
      <p:ext uri="{BB962C8B-B14F-4D97-AF65-F5344CB8AC3E}">
        <p14:creationId xmlns:p14="http://schemas.microsoft.com/office/powerpoint/2010/main" val="63852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BF13E-A0AA-4556-9F8A-FA3DAB64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Gimle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9A98C7-CBEB-4F2B-9598-A1834383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1.-4. trinn ved Slettebakken skole</a:t>
            </a:r>
          </a:p>
          <a:p>
            <a:r>
              <a:rPr lang="nb-NO" dirty="0"/>
              <a:t>«Barna koser seg på aktiviteten. Det blir stadig flere som er med, og vårt inntrykk er at dette er noe barna virkelig liker.»</a:t>
            </a:r>
          </a:p>
          <a:p>
            <a:r>
              <a:rPr lang="nb-NO" dirty="0"/>
              <a:t>30 gutter og 30 jenter</a:t>
            </a:r>
          </a:p>
        </p:txBody>
      </p:sp>
    </p:spTree>
    <p:extLst>
      <p:ext uri="{BB962C8B-B14F-4D97-AF65-F5344CB8AC3E}">
        <p14:creationId xmlns:p14="http://schemas.microsoft.com/office/powerpoint/2010/main" val="163505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D1CA21-AEF5-4856-BC9E-98D7E6E0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Tromsø Storm Ungdom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A8A2EF-3850-429A-A0C7-569D3C2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1.-4. trinn ved Gyllenborg og Tromsdalen skole</a:t>
            </a:r>
          </a:p>
          <a:p>
            <a:r>
              <a:rPr lang="nb-NO" dirty="0"/>
              <a:t>«Det er gøy å komme til hallen og møte barn som gleder seg til å trene med oss, smiler og ler. Sammen skaper vi en arena hvor det er gøy å være, samtidig som alle inkluderes i en felles aktivitet i skolens gymsal.»</a:t>
            </a:r>
          </a:p>
          <a:p>
            <a:r>
              <a:rPr lang="nb-NO" dirty="0"/>
              <a:t>32 gutter og 38 jenter</a:t>
            </a:r>
          </a:p>
        </p:txBody>
      </p:sp>
    </p:spTree>
    <p:extLst>
      <p:ext uri="{BB962C8B-B14F-4D97-AF65-F5344CB8AC3E}">
        <p14:creationId xmlns:p14="http://schemas.microsoft.com/office/powerpoint/2010/main" val="128987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A2995A-FB06-4906-A64A-8F1112C2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Fyllingen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BC3E37-7BC6-4757-BB77-39DA850D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Seljedalen og Lyshovden skoler</a:t>
            </a:r>
          </a:p>
          <a:p>
            <a:r>
              <a:rPr lang="nb-NO" dirty="0"/>
              <a:t>«Det aller beste er at flere jenter er med og at det dermed åpner seg muligheter for bedre jenterekruttering.»</a:t>
            </a:r>
          </a:p>
          <a:p>
            <a:r>
              <a:rPr lang="nb-NO" dirty="0"/>
              <a:t>40 gutter og 40 jenter</a:t>
            </a:r>
          </a:p>
        </p:txBody>
      </p:sp>
    </p:spTree>
    <p:extLst>
      <p:ext uri="{BB962C8B-B14F-4D97-AF65-F5344CB8AC3E}">
        <p14:creationId xmlns:p14="http://schemas.microsoft.com/office/powerpoint/2010/main" val="139295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31DF7-204B-48CA-8F6D-8B9A3FE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Nidaros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B6310-5097-4811-BE09-4F44A15F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1.-4. trinn på Lade og Lilleby skoler</a:t>
            </a:r>
          </a:p>
          <a:p>
            <a:r>
              <a:rPr lang="nb-NO" dirty="0"/>
              <a:t>«Det er gøy å se at gleden til barna når de over uker får til flere og flere pasninger uten å miste ballen i bakken, eller får til nye driblevarianter som gradvis øker i vanskelighetsgrad.</a:t>
            </a:r>
          </a:p>
          <a:p>
            <a:r>
              <a:rPr lang="nb-NO" dirty="0"/>
              <a:t>50 gutter og 35 jenter</a:t>
            </a:r>
          </a:p>
        </p:txBody>
      </p:sp>
    </p:spTree>
    <p:extLst>
      <p:ext uri="{BB962C8B-B14F-4D97-AF65-F5344CB8AC3E}">
        <p14:creationId xmlns:p14="http://schemas.microsoft.com/office/powerpoint/2010/main" val="112266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8489C3-0C7B-478E-A69B-ABC1E67E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Kongsberg Miners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90EEAC-5EDD-4A6F-8BAB-81720A0A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1.-4. trinn ved </a:t>
            </a:r>
            <a:r>
              <a:rPr lang="nb-NO" dirty="0" err="1"/>
              <a:t>Gamlegrendsåsen</a:t>
            </a:r>
            <a:r>
              <a:rPr lang="nb-NO" dirty="0"/>
              <a:t>, </a:t>
            </a:r>
            <a:r>
              <a:rPr lang="nb-NO" dirty="0" err="1"/>
              <a:t>Raumyr</a:t>
            </a:r>
            <a:r>
              <a:rPr lang="nb-NO" dirty="0"/>
              <a:t>, Kongsgårdsmoen, Efteløt, </a:t>
            </a:r>
            <a:r>
              <a:rPr lang="nb-NO" dirty="0" err="1"/>
              <a:t>Wennersborg</a:t>
            </a:r>
            <a:r>
              <a:rPr lang="nb-NO" dirty="0"/>
              <a:t>, Kongsberg International </a:t>
            </a:r>
            <a:r>
              <a:rPr lang="nb-NO" dirty="0" err="1"/>
              <a:t>school</a:t>
            </a:r>
            <a:r>
              <a:rPr lang="nb-NO" dirty="0"/>
              <a:t> og </a:t>
            </a:r>
            <a:r>
              <a:rPr lang="nb-NO" dirty="0" err="1"/>
              <a:t>Skavanger</a:t>
            </a:r>
            <a:r>
              <a:rPr lang="nb-NO" dirty="0"/>
              <a:t> skoler</a:t>
            </a:r>
          </a:p>
          <a:p>
            <a:r>
              <a:rPr lang="nb-NO" dirty="0"/>
              <a:t>«at vi klarer å tilby baskettreninger på 7 forskjellige barneskoler i Kongsberg er en suksess i seg selv!»</a:t>
            </a:r>
          </a:p>
          <a:p>
            <a:r>
              <a:rPr lang="nb-NO" dirty="0"/>
              <a:t>75 gutter og 38 jenter</a:t>
            </a:r>
          </a:p>
        </p:txBody>
      </p:sp>
    </p:spTree>
    <p:extLst>
      <p:ext uri="{BB962C8B-B14F-4D97-AF65-F5344CB8AC3E}">
        <p14:creationId xmlns:p14="http://schemas.microsoft.com/office/powerpoint/2010/main" val="82923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DD7CB-76A4-4838-876B-01AAF78F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Ammerud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E3A4DA-DB80-4F9D-9D27-8F67DD03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4. trinn ved Ammerud, Grorud, </a:t>
            </a:r>
            <a:r>
              <a:rPr lang="nb-NO" dirty="0" err="1"/>
              <a:t>Nordtvet</a:t>
            </a:r>
            <a:r>
              <a:rPr lang="nb-NO" dirty="0"/>
              <a:t>, Rødtvet skoler</a:t>
            </a:r>
          </a:p>
          <a:p>
            <a:r>
              <a:rPr lang="nb-NO" dirty="0"/>
              <a:t>«Ved vårt nærvær på skolene har dette synliggjort klubben i større grad igjen, og vi har økt medlemmer»</a:t>
            </a:r>
          </a:p>
          <a:p>
            <a:r>
              <a:rPr lang="nb-NO" dirty="0"/>
              <a:t>55 gutter og 43 jenter</a:t>
            </a:r>
          </a:p>
        </p:txBody>
      </p:sp>
    </p:spTree>
    <p:extLst>
      <p:ext uri="{BB962C8B-B14F-4D97-AF65-F5344CB8AC3E}">
        <p14:creationId xmlns:p14="http://schemas.microsoft.com/office/powerpoint/2010/main" val="325909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7FE41-AF6C-457C-A2A6-5955670F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Centrum Tigers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80531D-41D3-4217-9F10-191CA839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3.-4. trinn ved Grünerløkka og Fernanda Nissen skoler</a:t>
            </a:r>
          </a:p>
          <a:p>
            <a:r>
              <a:rPr lang="nb-NO" dirty="0"/>
              <a:t>«Gutt syntes ikke det var noe gøy med basketball, og klarte ikke å treffe kurven. Ble fort lei seg, og ville gå. -Nå løper han rundt, smiler og koser seg med basketball.»</a:t>
            </a:r>
          </a:p>
          <a:p>
            <a:r>
              <a:rPr lang="nb-NO" dirty="0"/>
              <a:t>20 gutter og 15 jenter</a:t>
            </a:r>
          </a:p>
        </p:txBody>
      </p:sp>
    </p:spTree>
    <p:extLst>
      <p:ext uri="{BB962C8B-B14F-4D97-AF65-F5344CB8AC3E}">
        <p14:creationId xmlns:p14="http://schemas.microsoft.com/office/powerpoint/2010/main" val="234576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7F94B-A861-49E9-B921-5502413C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Kriterier for å lykkes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B754DF-5594-4210-8D53-1875817D2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Når det har fungert, har det vært en engasjert kontaktperson i skole eller kommune – som kjenner til basket</a:t>
            </a:r>
          </a:p>
          <a:p>
            <a:r>
              <a:rPr lang="nb-NO" dirty="0"/>
              <a:t>Klubben er flink til å følge opp</a:t>
            </a:r>
          </a:p>
          <a:p>
            <a:r>
              <a:rPr lang="nb-NO" dirty="0"/>
              <a:t>Erfarne trenere – over tid</a:t>
            </a:r>
          </a:p>
          <a:p>
            <a:r>
              <a:rPr lang="nb-NO" dirty="0"/>
              <a:t>SFO/AKS-ansatt med på treningene. Fordel om de kjenner barna.</a:t>
            </a:r>
          </a:p>
          <a:p>
            <a:r>
              <a:rPr lang="nb-NO" dirty="0"/>
              <a:t>Justerbare kurver</a:t>
            </a:r>
          </a:p>
          <a:p>
            <a:r>
              <a:rPr lang="nb-NO" dirty="0"/>
              <a:t>Bistand fra kommunen i overgangen til klubbmedlemskap</a:t>
            </a:r>
          </a:p>
        </p:txBody>
      </p:sp>
    </p:spTree>
    <p:extLst>
      <p:ext uri="{BB962C8B-B14F-4D97-AF65-F5344CB8AC3E}">
        <p14:creationId xmlns:p14="http://schemas.microsoft.com/office/powerpoint/2010/main" val="200570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3A0AB6-667B-4978-9320-9B01D244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1A5A34-F24C-48FE-990E-CCD74046A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Trenere, kompetansekrav og språk</a:t>
            </a:r>
          </a:p>
          <a:p>
            <a:r>
              <a:rPr lang="nb-NO" dirty="0"/>
              <a:t>Gutter/jenter, dele opp eller alle sammen, sammen</a:t>
            </a:r>
          </a:p>
          <a:p>
            <a:r>
              <a:rPr lang="nb-NO" dirty="0"/>
              <a:t>Halltid. Jo tidligere, jo vanskeligere å ha norsktalende trenere</a:t>
            </a:r>
          </a:p>
          <a:p>
            <a:r>
              <a:rPr lang="nb-NO" dirty="0"/>
              <a:t>Sammensetning av grupper, få veiledning fra skolen om hvilke grupper som fungerer</a:t>
            </a:r>
          </a:p>
          <a:p>
            <a:r>
              <a:rPr lang="nb-NO" dirty="0"/>
              <a:t>Informasjon til foreldre, hva innebærer det å være medlem i klubb, hva forventes av medlemmer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965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095490F-A4AA-4F64-B551-C838BFA0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654" y="2544890"/>
            <a:ext cx="1043318" cy="10433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D691616-7369-4D0D-AC4A-0804E93F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4" y="4537675"/>
            <a:ext cx="824733" cy="82473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FCD65A3-9082-4497-92AC-481571213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2" y="737459"/>
            <a:ext cx="1601899" cy="6327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Bilde 18">
            <a:extLst>
              <a:ext uri="{FF2B5EF4-FFF2-40B4-BE49-F238E27FC236}">
                <a16:creationId xmlns:a16="http://schemas.microsoft.com/office/drawing/2014/main" id="{3FACE294-7BB2-44D1-97F6-6CCF8219F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27" y="2762489"/>
            <a:ext cx="953949" cy="62324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2524505-A306-4A01-B865-49C803839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8" y="4370848"/>
            <a:ext cx="1612459" cy="104705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31B5995-F57D-4222-A0F6-5BBB720B0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7" y="733555"/>
            <a:ext cx="1737007" cy="59709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D11B8C4-4C51-4BC7-BD66-A238536A8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2067" y="904844"/>
            <a:ext cx="1907897" cy="427632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F470AF6-C90C-49FA-A162-FA6C816263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9764" y="2777811"/>
            <a:ext cx="2318502" cy="511434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78A71AFA-95F1-4BF8-8D53-1E2E94F7F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5135" y="2794926"/>
            <a:ext cx="2160779" cy="47720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8147006C-B7A1-4029-8466-BA86944F2C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94855" y="4515065"/>
            <a:ext cx="1194562" cy="758616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F96C0B28-4892-4B17-A4F6-8599649E95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08681" y="2651859"/>
            <a:ext cx="1351092" cy="829383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99CD124-4AC5-4310-8CCC-3D80C40DB5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65041" y="893049"/>
            <a:ext cx="1909762" cy="542193"/>
          </a:xfrm>
          <a:prstGeom prst="rect">
            <a:avLst/>
          </a:prstGeom>
        </p:spPr>
      </p:pic>
      <p:pic>
        <p:nvPicPr>
          <p:cNvPr id="16" name="Picture 2" descr="Bilderesultat for signon company logo">
            <a:extLst>
              <a:ext uri="{FF2B5EF4-FFF2-40B4-BE49-F238E27FC236}">
                <a16:creationId xmlns:a16="http://schemas.microsoft.com/office/drawing/2014/main" id="{528C1C5D-8775-4852-BF84-6EC998E0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90" y="4537674"/>
            <a:ext cx="2215283" cy="9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lderesultat for buytec logo">
            <a:extLst>
              <a:ext uri="{FF2B5EF4-FFF2-40B4-BE49-F238E27FC236}">
                <a16:creationId xmlns:a16="http://schemas.microsoft.com/office/drawing/2014/main" id="{1847C3DE-AA91-4275-91CC-4CA17B8B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8" y="4732159"/>
            <a:ext cx="1801080" cy="4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18759D-9934-4A9C-81E5-9CCC9BDC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en-US" dirty="0" err="1"/>
              <a:t>InkluBasket</a:t>
            </a:r>
            <a:endParaRPr lang="en-US" dirty="0"/>
          </a:p>
        </p:txBody>
      </p:sp>
      <p:pic>
        <p:nvPicPr>
          <p:cNvPr id="5" name="Plassholder for innhold 4" descr="Et bilde som inneholder person, utendørs, sport, spiller&#10;&#10;Automatisk generert beskrivelse">
            <a:extLst>
              <a:ext uri="{FF2B5EF4-FFF2-40B4-BE49-F238E27FC236}">
                <a16:creationId xmlns:a16="http://schemas.microsoft.com/office/drawing/2014/main" id="{29911191-6164-47B2-B471-46E0CC7F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b="7578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BC6B180-6439-49DF-92C2-F9C345D8888D}"/>
              </a:ext>
            </a:extLst>
          </p:cNvPr>
          <p:cNvSpPr txBox="1"/>
          <p:nvPr/>
        </p:nvSpPr>
        <p:spPr>
          <a:xfrm>
            <a:off x="838200" y="1321356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  <a:latin typeface="Amplitude-Regular" panose="02000606040000020004" pitchFamily="2" charset="0"/>
                <a:cs typeface="Amplitude-Regular" panose="02000606040000020004" pitchFamily="2" charset="0"/>
              </a:rPr>
              <a:t>Vår visjon: Basketball er den mest inkluderende idretten i Norge</a:t>
            </a:r>
          </a:p>
        </p:txBody>
      </p:sp>
    </p:spTree>
    <p:extLst>
      <p:ext uri="{BB962C8B-B14F-4D97-AF65-F5344CB8AC3E}">
        <p14:creationId xmlns:p14="http://schemas.microsoft.com/office/powerpoint/2010/main" val="332261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76AE7-E4CA-4604-A2EB-42175E8B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InkluBasket?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3C3BD-054E-471C-9CEE-2B61DAF94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Samarbeid mellom </a:t>
            </a:r>
            <a:r>
              <a:rPr lang="nb-NO" dirty="0" err="1"/>
              <a:t>Inklu</a:t>
            </a:r>
            <a:r>
              <a:rPr lang="nb-NO" dirty="0"/>
              <a:t> AS og NBBF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	«Hensikten er å gi utsatte og sårbare samfunnsgrupper 	tilhørighet og mestringsglede gjennom basketball.»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Prosjektet </a:t>
            </a:r>
            <a:r>
              <a:rPr lang="nb-NO" dirty="0" err="1"/>
              <a:t>outsourcer</a:t>
            </a:r>
            <a:r>
              <a:rPr lang="nb-NO" dirty="0"/>
              <a:t> aktiviteten til BLNO-klubber ved å tildele midler og stille kvalitetskrav. Kriterier for tildeling ved søknad og klubbkontrakter signeres. </a:t>
            </a:r>
          </a:p>
          <a:p>
            <a:r>
              <a:rPr lang="nb-NO" dirty="0"/>
              <a:t>Prosjektet prioriterer klubber som har mange medlemmer med minoritetsbakgrunn</a:t>
            </a:r>
          </a:p>
          <a:p>
            <a:r>
              <a:rPr lang="nb-NO"/>
              <a:t>Dreier </a:t>
            </a:r>
            <a:r>
              <a:rPr lang="nb-NO" dirty="0"/>
              <a:t>arbeidet mer mot fokus på inkludering i rekrutteringsarbeidet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71070D8-6563-4731-B1A0-52C6FBCA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52" y="495001"/>
            <a:ext cx="2876053" cy="18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320D30C-A443-423A-A516-4B560112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en-US" dirty="0" err="1"/>
              <a:t>Kvalitetskrav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85BC397-D1A1-47EC-AF25-80B74B449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 fontScale="92500"/>
          </a:bodyPr>
          <a:lstStyle/>
          <a:p>
            <a:r>
              <a:rPr lang="nb-NO" sz="3000" dirty="0"/>
              <a:t>4 timer per uke i sesong (1.sept – 1.mai)</a:t>
            </a:r>
          </a:p>
          <a:p>
            <a:r>
              <a:rPr lang="nb-NO" sz="3000" dirty="0"/>
              <a:t>2 trener per økt – språk- og kompetansekrav</a:t>
            </a:r>
          </a:p>
          <a:p>
            <a:r>
              <a:rPr lang="nb-NO" sz="3000" dirty="0"/>
              <a:t>Aktiviteten skal skje rett etter skolen og i skolens lokaler</a:t>
            </a:r>
          </a:p>
          <a:p>
            <a:r>
              <a:rPr lang="nb-NO" sz="3000" dirty="0"/>
              <a:t>Mat tilgjengelig for deltakere som ikke går på SFO</a:t>
            </a:r>
          </a:p>
          <a:p>
            <a:r>
              <a:rPr lang="nb-NO" sz="3000" dirty="0"/>
              <a:t>Tilbudet er gratis!</a:t>
            </a:r>
          </a:p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E272F89-E000-41B1-B945-3BD3F7B77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lassholder for innhold 10" descr="Et bilde som inneholder person, bygning, ball, sport&#10;&#10;Automatisk generert beskrivelse">
            <a:extLst>
              <a:ext uri="{FF2B5EF4-FFF2-40B4-BE49-F238E27FC236}">
                <a16:creationId xmlns:a16="http://schemas.microsoft.com/office/drawing/2014/main" id="{EBC158ED-BD2C-4A7E-BD38-EBFEFD9D12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9"/>
          <a:stretch/>
        </p:blipFill>
        <p:spPr>
          <a:xfrm>
            <a:off x="5863197" y="1690688"/>
            <a:ext cx="6328803" cy="449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51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31697F-1FFD-4F94-8444-A845BC66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Klubber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D4156-C021-4DE0-B71D-24F08C831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514600"/>
            <a:ext cx="2050279" cy="3684588"/>
          </a:xfrm>
        </p:spPr>
        <p:txBody>
          <a:bodyPr>
            <a:normAutofit/>
          </a:bodyPr>
          <a:lstStyle/>
          <a:p>
            <a:r>
              <a:rPr lang="nb-NO" dirty="0"/>
              <a:t>Sandvika</a:t>
            </a:r>
          </a:p>
          <a:p>
            <a:r>
              <a:rPr lang="nb-NO" dirty="0"/>
              <a:t>Gimle</a:t>
            </a:r>
          </a:p>
          <a:p>
            <a:r>
              <a:rPr lang="nb-NO" dirty="0"/>
              <a:t>Asker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D74672-02B6-40A3-AACB-C270EB6DBF9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690688"/>
            <a:ext cx="5157788" cy="5842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mplitude Bold" panose="02000806050000020004" pitchFamily="50" charset="0"/>
              </a:rPr>
              <a:t>2018/2019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2B6BB2D-3CA2-4A11-99CE-64D7B59B31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84891" y="1690688"/>
            <a:ext cx="5183187" cy="5842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mplitude Bold" panose="02000806050000020004" pitchFamily="50" charset="0"/>
              </a:rPr>
              <a:t>2019/2020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60AA927-8623-46DB-B896-C38DCD5828F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84891" y="2514600"/>
            <a:ext cx="5183187" cy="3684588"/>
          </a:xfrm>
        </p:spPr>
        <p:txBody>
          <a:bodyPr numCol="2">
            <a:normAutofit/>
          </a:bodyPr>
          <a:lstStyle/>
          <a:p>
            <a:r>
              <a:rPr lang="nb-NO" dirty="0"/>
              <a:t>Sandvika</a:t>
            </a:r>
          </a:p>
          <a:p>
            <a:r>
              <a:rPr lang="nb-NO" dirty="0"/>
              <a:t>Gimle</a:t>
            </a:r>
          </a:p>
          <a:p>
            <a:r>
              <a:rPr lang="nb-NO" dirty="0"/>
              <a:t>Asker</a:t>
            </a:r>
          </a:p>
          <a:p>
            <a:r>
              <a:rPr lang="nb-NO" dirty="0"/>
              <a:t>Tromsø</a:t>
            </a:r>
          </a:p>
          <a:p>
            <a:r>
              <a:rPr lang="nb-NO" dirty="0"/>
              <a:t>Fyllingen</a:t>
            </a:r>
          </a:p>
          <a:p>
            <a:r>
              <a:rPr lang="nb-NO" dirty="0"/>
              <a:t>Nidaros</a:t>
            </a:r>
          </a:p>
          <a:p>
            <a:r>
              <a:rPr lang="nb-NO" dirty="0"/>
              <a:t>Kongsberg</a:t>
            </a:r>
          </a:p>
          <a:p>
            <a:r>
              <a:rPr lang="nb-NO" dirty="0"/>
              <a:t>Ammerud</a:t>
            </a:r>
          </a:p>
          <a:p>
            <a:r>
              <a:rPr lang="nb-NO" dirty="0"/>
              <a:t>Centrum</a:t>
            </a:r>
          </a:p>
        </p:txBody>
      </p:sp>
      <p:pic>
        <p:nvPicPr>
          <p:cNvPr id="8" name="Bilde 7" descr="Et bilde som inneholder person, barn, gutt, ung&#10;&#10;Automatisk generert beskrivelse">
            <a:extLst>
              <a:ext uri="{FF2B5EF4-FFF2-40B4-BE49-F238E27FC236}">
                <a16:creationId xmlns:a16="http://schemas.microsoft.com/office/drawing/2014/main" id="{A4CCB32A-E7BC-4282-872E-94F980CE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9" y="4136584"/>
            <a:ext cx="4034588" cy="2062604"/>
          </a:xfrm>
          <a:prstGeom prst="rect">
            <a:avLst/>
          </a:prstGeom>
        </p:spPr>
      </p:pic>
      <p:pic>
        <p:nvPicPr>
          <p:cNvPr id="10" name="Bilde 9" descr="Et bilde som inneholder person, spill, sport, fotball&#10;&#10;Automatisk generert beskrivelse">
            <a:extLst>
              <a:ext uri="{FF2B5EF4-FFF2-40B4-BE49-F238E27FC236}">
                <a16:creationId xmlns:a16="http://schemas.microsoft.com/office/drawing/2014/main" id="{E697936E-BABE-4C12-953D-059DE7C1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84" y="3672556"/>
            <a:ext cx="3506604" cy="25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0CD1E8-D567-42A6-96E7-9F9C4209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person, barn, personer, ung&#10;&#10;Automatisk generert beskrivelse">
            <a:extLst>
              <a:ext uri="{FF2B5EF4-FFF2-40B4-BE49-F238E27FC236}">
                <a16:creationId xmlns:a16="http://schemas.microsoft.com/office/drawing/2014/main" id="{398086E9-2F51-495D-8B9E-E809753D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39"/>
            <a:ext cx="12192000" cy="62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AD310CF-4DBC-4191-B687-63FC5571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nb-NO" dirty="0"/>
              <a:t>Overordnede </a:t>
            </a:r>
            <a:r>
              <a:rPr lang="en-US"/>
              <a:t>tall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672EE-07FA-4CF5-990C-C06934E4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InkluBasket prosjektet har i dag 9 deltakende klubber</a:t>
            </a:r>
          </a:p>
          <a:p>
            <a:r>
              <a:rPr lang="nb-NO" dirty="0"/>
              <a:t>33 trenere driver aktivitet på 23 skoler</a:t>
            </a:r>
          </a:p>
          <a:p>
            <a:r>
              <a:rPr lang="nb-NO" dirty="0"/>
              <a:t>272 jenter og 365 gutter - totalt 637 barn deltar i basketaktivitet gjennom prosjektet </a:t>
            </a:r>
            <a:r>
              <a:rPr lang="nb-NO" u="sng" dirty="0"/>
              <a:t>hver uke</a:t>
            </a:r>
          </a:p>
        </p:txBody>
      </p:sp>
    </p:spTree>
    <p:extLst>
      <p:ext uri="{BB962C8B-B14F-4D97-AF65-F5344CB8AC3E}">
        <p14:creationId xmlns:p14="http://schemas.microsoft.com/office/powerpoint/2010/main" val="15342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B371BF-047B-41E9-AD5C-734B84DD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Sandvika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374010-2A05-4F14-A4D0-518F9719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Første klubben i prosjektet</a:t>
            </a:r>
          </a:p>
          <a:p>
            <a:r>
              <a:rPr lang="nb-NO" dirty="0"/>
              <a:t>1.-4. trinn ved Emma Hjorth skole</a:t>
            </a:r>
          </a:p>
          <a:p>
            <a:r>
              <a:rPr lang="nb-NO" dirty="0"/>
              <a:t>«Når vi går mot skolen kommer elever løpende mot oss og gleder seg til aktiviteten.»</a:t>
            </a:r>
          </a:p>
          <a:p>
            <a:r>
              <a:rPr lang="nb-NO" dirty="0"/>
              <a:t>33 gutter og 18 jenter</a:t>
            </a:r>
          </a:p>
        </p:txBody>
      </p:sp>
    </p:spTree>
    <p:extLst>
      <p:ext uri="{BB962C8B-B14F-4D97-AF65-F5344CB8AC3E}">
        <p14:creationId xmlns:p14="http://schemas.microsoft.com/office/powerpoint/2010/main" val="497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B0BAD5-C8BA-4B11-8D78-D3B35EE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Asker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5686E7-D9BC-44FC-9DA4-26CF6D1F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5.-7. trinn ved Rønningen og </a:t>
            </a:r>
            <a:r>
              <a:rPr lang="nb-NO" dirty="0" err="1"/>
              <a:t>Hagaløkka</a:t>
            </a:r>
            <a:r>
              <a:rPr lang="nb-NO" dirty="0"/>
              <a:t> skoler</a:t>
            </a:r>
          </a:p>
          <a:p>
            <a:r>
              <a:rPr lang="nb-NO" dirty="0"/>
              <a:t>«Bevisstheten rundt basketballs fremvekst/tilstedeværelse på </a:t>
            </a:r>
            <a:r>
              <a:rPr lang="nb-NO" dirty="0" err="1"/>
              <a:t>Hagaløkka</a:t>
            </a:r>
            <a:r>
              <a:rPr lang="nb-NO" dirty="0"/>
              <a:t> har spredd seg og smittet over til barna som bor i området.»</a:t>
            </a:r>
          </a:p>
          <a:p>
            <a:r>
              <a:rPr lang="nb-NO" dirty="0"/>
              <a:t>30 gutter og 15 jenter</a:t>
            </a:r>
          </a:p>
        </p:txBody>
      </p:sp>
    </p:spTree>
    <p:extLst>
      <p:ext uri="{BB962C8B-B14F-4D97-AF65-F5344CB8AC3E}">
        <p14:creationId xmlns:p14="http://schemas.microsoft.com/office/powerpoint/2010/main" val="74383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BF PP mal" id="{FF1E7A53-592A-413F-9EC4-C7C733E4D6DE}" vid="{A08574F9-595D-43C6-842B-F403A9E74EC4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ny test" id="{EF78F582-4902-41CC-9F59-28E41E7C16E3}" vid="{3BDF10E2-A83D-4C67-99DC-4F8E5100F1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2E144BE7817468342F0CF395E5D50" ma:contentTypeVersion="9" ma:contentTypeDescription="Opprett et nytt dokument." ma:contentTypeScope="" ma:versionID="0a4063b700379ef604e2cf02c2869361">
  <xsd:schema xmlns:xsd="http://www.w3.org/2001/XMLSchema" xmlns:xs="http://www.w3.org/2001/XMLSchema" xmlns:p="http://schemas.microsoft.com/office/2006/metadata/properties" xmlns:ns2="5eb4f450-37e3-492b-9f45-4f8dc02c8c6c" xmlns:ns3="25e541c5-db40-41df-a013-b9acb3d23470" targetNamespace="http://schemas.microsoft.com/office/2006/metadata/properties" ma:root="true" ma:fieldsID="97dba0675f6221d0dc8b515216602581" ns2:_="" ns3:_="">
    <xsd:import namespace="5eb4f450-37e3-492b-9f45-4f8dc02c8c6c"/>
    <xsd:import namespace="25e541c5-db40-41df-a013-b9acb3d23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f450-37e3-492b-9f45-4f8dc02c8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541c5-db40-41df-a013-b9acb3d23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72A466-ABCB-493A-A2EE-D38F3D277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4f450-37e3-492b-9f45-4f8dc02c8c6c"/>
    <ds:schemaRef ds:uri="25e541c5-db40-41df-a013-b9acb3d23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936450-BC3A-4A18-B86E-73C1CD799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57B3A-6587-4C83-8499-1B7277ABB3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706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8" baseType="lpstr">
      <vt:lpstr>Amplitude Bold</vt:lpstr>
      <vt:lpstr>Amplitude-Bold</vt:lpstr>
      <vt:lpstr>Amplitude-Regular</vt:lpstr>
      <vt:lpstr>AmplitudeWide Light</vt:lpstr>
      <vt:lpstr>AmplitudeWide-Light</vt:lpstr>
      <vt:lpstr>Arial</vt:lpstr>
      <vt:lpstr>Calibri</vt:lpstr>
      <vt:lpstr>Office-tema</vt:lpstr>
      <vt:lpstr>1_Office-tema</vt:lpstr>
      <vt:lpstr>Inkludering gjennom basketball</vt:lpstr>
      <vt:lpstr>InkluBasket</vt:lpstr>
      <vt:lpstr>Hva er InkluBasket?</vt:lpstr>
      <vt:lpstr>Kvalitetskrav</vt:lpstr>
      <vt:lpstr>Klubber</vt:lpstr>
      <vt:lpstr>PowerPoint-presentasjon</vt:lpstr>
      <vt:lpstr>Overordnede tall</vt:lpstr>
      <vt:lpstr>Sandvika</vt:lpstr>
      <vt:lpstr>Asker</vt:lpstr>
      <vt:lpstr>Gimle</vt:lpstr>
      <vt:lpstr>Tromsø Storm Ungdom</vt:lpstr>
      <vt:lpstr>Fyllingen</vt:lpstr>
      <vt:lpstr>Nidaros</vt:lpstr>
      <vt:lpstr>Kongsberg Miners</vt:lpstr>
      <vt:lpstr>Ammerud</vt:lpstr>
      <vt:lpstr>Centrum Tigers</vt:lpstr>
      <vt:lpstr>Kriterier for å lykkes</vt:lpstr>
      <vt:lpstr>Utfordringer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Inkludering gjennom basketball</dc:title>
  <dc:creator>Goksøyr, Henriette</dc:creator>
  <cp:lastModifiedBy>Goksøyr, Henriette</cp:lastModifiedBy>
  <cp:revision>2</cp:revision>
  <dcterms:created xsi:type="dcterms:W3CDTF">2020-03-09T14:23:06Z</dcterms:created>
  <dcterms:modified xsi:type="dcterms:W3CDTF">2020-03-17T10:37:04Z</dcterms:modified>
</cp:coreProperties>
</file>