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2.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3.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4.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8" r:id="rId4"/>
    <p:sldMasterId id="2147483821" r:id="rId5"/>
    <p:sldMasterId id="2147483889" r:id="rId6"/>
    <p:sldMasterId id="2147483904" r:id="rId7"/>
    <p:sldMasterId id="2147483970" r:id="rId8"/>
  </p:sldMasterIdLst>
  <p:notesMasterIdLst>
    <p:notesMasterId r:id="rId42"/>
  </p:notesMasterIdLst>
  <p:handoutMasterIdLst>
    <p:handoutMasterId r:id="rId43"/>
  </p:handoutMasterIdLst>
  <p:sldIdLst>
    <p:sldId id="2147471833" r:id="rId9"/>
    <p:sldId id="2727" r:id="rId10"/>
    <p:sldId id="1412" r:id="rId11"/>
    <p:sldId id="436" r:id="rId12"/>
    <p:sldId id="2464" r:id="rId13"/>
    <p:sldId id="9641" r:id="rId14"/>
    <p:sldId id="2147471823" r:id="rId15"/>
    <p:sldId id="2465" r:id="rId16"/>
    <p:sldId id="439" r:id="rId17"/>
    <p:sldId id="2147471825" r:id="rId18"/>
    <p:sldId id="505" r:id="rId19"/>
    <p:sldId id="2725" r:id="rId20"/>
    <p:sldId id="438" r:id="rId21"/>
    <p:sldId id="2147471834" r:id="rId22"/>
    <p:sldId id="2147471836" r:id="rId23"/>
    <p:sldId id="452" r:id="rId24"/>
    <p:sldId id="529" r:id="rId25"/>
    <p:sldId id="460" r:id="rId26"/>
    <p:sldId id="262" r:id="rId27"/>
    <p:sldId id="448" r:id="rId28"/>
    <p:sldId id="503" r:id="rId29"/>
    <p:sldId id="2147471832" r:id="rId30"/>
    <p:sldId id="2516" r:id="rId31"/>
    <p:sldId id="495" r:id="rId32"/>
    <p:sldId id="530" r:id="rId33"/>
    <p:sldId id="276" r:id="rId34"/>
    <p:sldId id="502" r:id="rId35"/>
    <p:sldId id="521" r:id="rId36"/>
    <p:sldId id="266" r:id="rId37"/>
    <p:sldId id="497" r:id="rId38"/>
    <p:sldId id="496" r:id="rId39"/>
    <p:sldId id="527" r:id="rId40"/>
    <p:sldId id="2147471837" r:id="rId41"/>
  </p:sldIdLst>
  <p:sldSz cx="9144000" cy="5143500" type="screen16x9"/>
  <p:notesSz cx="6669088" cy="9872663"/>
  <p:defaultTextStyle>
    <a:defPPr>
      <a:defRPr lang="nb-NO"/>
    </a:defPPr>
    <a:lvl1pPr algn="l" rtl="0" fontAlgn="base">
      <a:spcBef>
        <a:spcPct val="0"/>
      </a:spcBef>
      <a:spcAft>
        <a:spcPct val="0"/>
      </a:spcAft>
      <a:defRPr sz="1607" kern="1200">
        <a:solidFill>
          <a:schemeClr val="tx1"/>
        </a:solidFill>
        <a:latin typeface="Arial" charset="0"/>
        <a:ea typeface="Arial" charset="0"/>
        <a:cs typeface="Arial" charset="0"/>
      </a:defRPr>
    </a:lvl1pPr>
    <a:lvl2pPr marL="367314" algn="l" rtl="0" fontAlgn="base">
      <a:spcBef>
        <a:spcPct val="0"/>
      </a:spcBef>
      <a:spcAft>
        <a:spcPct val="0"/>
      </a:spcAft>
      <a:defRPr sz="1607" kern="1200">
        <a:solidFill>
          <a:schemeClr val="tx1"/>
        </a:solidFill>
        <a:latin typeface="Arial" charset="0"/>
        <a:ea typeface="Arial" charset="0"/>
        <a:cs typeface="Arial" charset="0"/>
      </a:defRPr>
    </a:lvl2pPr>
    <a:lvl3pPr marL="734629" algn="l" rtl="0" fontAlgn="base">
      <a:spcBef>
        <a:spcPct val="0"/>
      </a:spcBef>
      <a:spcAft>
        <a:spcPct val="0"/>
      </a:spcAft>
      <a:defRPr sz="1607" kern="1200">
        <a:solidFill>
          <a:schemeClr val="tx1"/>
        </a:solidFill>
        <a:latin typeface="Arial" charset="0"/>
        <a:ea typeface="Arial" charset="0"/>
        <a:cs typeface="Arial" charset="0"/>
      </a:defRPr>
    </a:lvl3pPr>
    <a:lvl4pPr marL="1101943" algn="l" rtl="0" fontAlgn="base">
      <a:spcBef>
        <a:spcPct val="0"/>
      </a:spcBef>
      <a:spcAft>
        <a:spcPct val="0"/>
      </a:spcAft>
      <a:defRPr sz="1607" kern="1200">
        <a:solidFill>
          <a:schemeClr val="tx1"/>
        </a:solidFill>
        <a:latin typeface="Arial" charset="0"/>
        <a:ea typeface="Arial" charset="0"/>
        <a:cs typeface="Arial" charset="0"/>
      </a:defRPr>
    </a:lvl4pPr>
    <a:lvl5pPr marL="1469258" algn="l" rtl="0" fontAlgn="base">
      <a:spcBef>
        <a:spcPct val="0"/>
      </a:spcBef>
      <a:spcAft>
        <a:spcPct val="0"/>
      </a:spcAft>
      <a:defRPr sz="1607" kern="1200">
        <a:solidFill>
          <a:schemeClr val="tx1"/>
        </a:solidFill>
        <a:latin typeface="Arial" charset="0"/>
        <a:ea typeface="Arial" charset="0"/>
        <a:cs typeface="Arial" charset="0"/>
      </a:defRPr>
    </a:lvl5pPr>
    <a:lvl6pPr marL="1836572" algn="l" defTabSz="734629" rtl="0" eaLnBrk="1" latinLnBrk="0" hangingPunct="1">
      <a:defRPr sz="1607" kern="1200">
        <a:solidFill>
          <a:schemeClr val="tx1"/>
        </a:solidFill>
        <a:latin typeface="Arial" charset="0"/>
        <a:ea typeface="Arial" charset="0"/>
        <a:cs typeface="Arial" charset="0"/>
      </a:defRPr>
    </a:lvl6pPr>
    <a:lvl7pPr marL="2203887" algn="l" defTabSz="734629" rtl="0" eaLnBrk="1" latinLnBrk="0" hangingPunct="1">
      <a:defRPr sz="1607" kern="1200">
        <a:solidFill>
          <a:schemeClr val="tx1"/>
        </a:solidFill>
        <a:latin typeface="Arial" charset="0"/>
        <a:ea typeface="Arial" charset="0"/>
        <a:cs typeface="Arial" charset="0"/>
      </a:defRPr>
    </a:lvl7pPr>
    <a:lvl8pPr marL="2571201" algn="l" defTabSz="734629" rtl="0" eaLnBrk="1" latinLnBrk="0" hangingPunct="1">
      <a:defRPr sz="1607" kern="1200">
        <a:solidFill>
          <a:schemeClr val="tx1"/>
        </a:solidFill>
        <a:latin typeface="Arial" charset="0"/>
        <a:ea typeface="Arial" charset="0"/>
        <a:cs typeface="Arial" charset="0"/>
      </a:defRPr>
    </a:lvl8pPr>
    <a:lvl9pPr marL="2938516" algn="l" defTabSz="734629" rtl="0" eaLnBrk="1" latinLnBrk="0" hangingPunct="1">
      <a:defRPr sz="1607" kern="1200">
        <a:solidFill>
          <a:schemeClr val="tx1"/>
        </a:solidFill>
        <a:latin typeface="Arial" charset="0"/>
        <a:ea typeface="Arial" charset="0"/>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DBF2"/>
    <a:srgbClr val="1B3A75"/>
    <a:srgbClr val="009DE0"/>
    <a:srgbClr val="FFE400"/>
    <a:srgbClr val="0D2D4C"/>
    <a:srgbClr val="B2D5FF"/>
    <a:srgbClr val="0C2B49"/>
    <a:srgbClr val="001935"/>
    <a:srgbClr val="ECECEC"/>
    <a:srgbClr val="7271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93D81CF-94F2-401A-BA57-92F5A7B2D0C5}">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iddels stil 2 - aks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Middels stil 1 - aks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iddels stil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iddels stil 2 - aks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05" autoAdjust="0"/>
    <p:restoredTop sz="56513" autoAdjust="0"/>
  </p:normalViewPr>
  <p:slideViewPr>
    <p:cSldViewPr snapToObjects="1">
      <p:cViewPr varScale="1">
        <p:scale>
          <a:sx n="59" d="100"/>
          <a:sy n="59" d="100"/>
        </p:scale>
        <p:origin x="1408" y="4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52"/>
    </p:cViewPr>
  </p:sorterViewPr>
  <p:notesViewPr>
    <p:cSldViewPr snapToObjects="1">
      <p:cViewPr varScale="1">
        <p:scale>
          <a:sx n="62" d="100"/>
          <a:sy n="62" d="100"/>
        </p:scale>
        <p:origin x="244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handoutMaster" Target="handoutMasters/handoutMaster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889938" cy="493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200"/>
            </a:lvl1pPr>
          </a:lstStyle>
          <a:p>
            <a:endParaRPr lang="nb-NO" altLang="nb-NO"/>
          </a:p>
        </p:txBody>
      </p:sp>
      <p:sp>
        <p:nvSpPr>
          <p:cNvPr id="10243" name="Rectangle 3"/>
          <p:cNvSpPr>
            <a:spLocks noGrp="1" noChangeArrowheads="1"/>
          </p:cNvSpPr>
          <p:nvPr>
            <p:ph type="dt" sz="quarter" idx="1"/>
          </p:nvPr>
        </p:nvSpPr>
        <p:spPr bwMode="auto">
          <a:xfrm>
            <a:off x="3777607" y="0"/>
            <a:ext cx="2889938" cy="493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200"/>
            </a:lvl1pPr>
          </a:lstStyle>
          <a:p>
            <a:endParaRPr lang="nb-NO" altLang="nb-NO"/>
          </a:p>
        </p:txBody>
      </p:sp>
      <p:sp>
        <p:nvSpPr>
          <p:cNvPr id="10244" name="Rectangle 4"/>
          <p:cNvSpPr>
            <a:spLocks noGrp="1" noChangeArrowheads="1"/>
          </p:cNvSpPr>
          <p:nvPr>
            <p:ph type="ftr" sz="quarter" idx="2"/>
          </p:nvPr>
        </p:nvSpPr>
        <p:spPr bwMode="auto">
          <a:xfrm>
            <a:off x="0" y="9377316"/>
            <a:ext cx="2889938" cy="493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200"/>
            </a:lvl1pPr>
          </a:lstStyle>
          <a:p>
            <a:endParaRPr lang="nb-NO" altLang="nb-NO"/>
          </a:p>
        </p:txBody>
      </p:sp>
      <p:sp>
        <p:nvSpPr>
          <p:cNvPr id="10245" name="Rectangle 5"/>
          <p:cNvSpPr>
            <a:spLocks noGrp="1" noChangeArrowheads="1"/>
          </p:cNvSpPr>
          <p:nvPr>
            <p:ph type="sldNum" sz="quarter" idx="3"/>
          </p:nvPr>
        </p:nvSpPr>
        <p:spPr bwMode="auto">
          <a:xfrm>
            <a:off x="3777607" y="9377316"/>
            <a:ext cx="2889938" cy="493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200"/>
            </a:lvl1pPr>
          </a:lstStyle>
          <a:p>
            <a:fld id="{A7C0D8AD-5F06-BB40-8E5F-3E50625FAE98}" type="slidenum">
              <a:rPr lang="nb-NO" altLang="nb-NO"/>
              <a:pPr/>
              <a:t>‹#›</a:t>
            </a:fld>
            <a:endParaRPr lang="nb-NO" altLang="nb-NO"/>
          </a:p>
        </p:txBody>
      </p:sp>
    </p:spTree>
    <p:extLst>
      <p:ext uri="{BB962C8B-B14F-4D97-AF65-F5344CB8AC3E}">
        <p14:creationId xmlns:p14="http://schemas.microsoft.com/office/powerpoint/2010/main" val="21121297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889938" cy="493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200"/>
            </a:lvl1pPr>
          </a:lstStyle>
          <a:p>
            <a:endParaRPr lang="en-US" altLang="nb-NO"/>
          </a:p>
        </p:txBody>
      </p:sp>
      <p:sp>
        <p:nvSpPr>
          <p:cNvPr id="7171" name="Rectangle 3"/>
          <p:cNvSpPr>
            <a:spLocks noGrp="1" noChangeArrowheads="1"/>
          </p:cNvSpPr>
          <p:nvPr>
            <p:ph type="dt" idx="1"/>
          </p:nvPr>
        </p:nvSpPr>
        <p:spPr bwMode="auto">
          <a:xfrm>
            <a:off x="3777607" y="0"/>
            <a:ext cx="2889938" cy="493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nb-NO"/>
          </a:p>
        </p:txBody>
      </p:sp>
      <p:sp>
        <p:nvSpPr>
          <p:cNvPr id="7172" name="Rectangle 4"/>
          <p:cNvSpPr>
            <a:spLocks noGrp="1" noRot="1" noChangeAspect="1" noChangeArrowheads="1" noTextEdit="1"/>
          </p:cNvSpPr>
          <p:nvPr>
            <p:ph type="sldImg" idx="2"/>
          </p:nvPr>
        </p:nvSpPr>
        <p:spPr bwMode="auto">
          <a:xfrm>
            <a:off x="42863" y="739775"/>
            <a:ext cx="6583362" cy="370363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666909" y="4689515"/>
            <a:ext cx="5335270" cy="4442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7174" name="Rectangle 6"/>
          <p:cNvSpPr>
            <a:spLocks noGrp="1" noChangeArrowheads="1"/>
          </p:cNvSpPr>
          <p:nvPr>
            <p:ph type="ftr" sz="quarter" idx="4"/>
          </p:nvPr>
        </p:nvSpPr>
        <p:spPr bwMode="auto">
          <a:xfrm>
            <a:off x="0" y="9377316"/>
            <a:ext cx="2889938" cy="493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200"/>
            </a:lvl1pPr>
          </a:lstStyle>
          <a:p>
            <a:endParaRPr lang="en-US" altLang="nb-NO"/>
          </a:p>
        </p:txBody>
      </p:sp>
      <p:sp>
        <p:nvSpPr>
          <p:cNvPr id="7175" name="Rectangle 7"/>
          <p:cNvSpPr>
            <a:spLocks noGrp="1" noChangeArrowheads="1"/>
          </p:cNvSpPr>
          <p:nvPr>
            <p:ph type="sldNum" sz="quarter" idx="5"/>
          </p:nvPr>
        </p:nvSpPr>
        <p:spPr bwMode="auto">
          <a:xfrm>
            <a:off x="3777607" y="9377316"/>
            <a:ext cx="2889938" cy="493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200"/>
            </a:lvl1pPr>
          </a:lstStyle>
          <a:p>
            <a:fld id="{2DC65D36-F373-8C4B-BC4D-E73737125000}" type="slidenum">
              <a:rPr lang="en-US" altLang="nb-NO"/>
              <a:pPr/>
              <a:t>‹#›</a:t>
            </a:fld>
            <a:endParaRPr lang="en-US" altLang="nb-NO"/>
          </a:p>
        </p:txBody>
      </p:sp>
    </p:spTree>
    <p:extLst>
      <p:ext uri="{BB962C8B-B14F-4D97-AF65-F5344CB8AC3E}">
        <p14:creationId xmlns:p14="http://schemas.microsoft.com/office/powerpoint/2010/main" val="43276561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964" kern="1200">
        <a:solidFill>
          <a:schemeClr val="tx1"/>
        </a:solidFill>
        <a:latin typeface="Arial" charset="0"/>
        <a:ea typeface="Arial" charset="0"/>
        <a:cs typeface="Arial" charset="0"/>
      </a:defRPr>
    </a:lvl1pPr>
    <a:lvl2pPr marL="367314" algn="l" rtl="0" fontAlgn="base">
      <a:spcBef>
        <a:spcPct val="30000"/>
      </a:spcBef>
      <a:spcAft>
        <a:spcPct val="0"/>
      </a:spcAft>
      <a:defRPr sz="964" kern="1200">
        <a:solidFill>
          <a:schemeClr val="tx1"/>
        </a:solidFill>
        <a:latin typeface="Arial" charset="0"/>
        <a:ea typeface="Arial" charset="0"/>
        <a:cs typeface="Arial" charset="0"/>
      </a:defRPr>
    </a:lvl2pPr>
    <a:lvl3pPr marL="734629" algn="l" rtl="0" fontAlgn="base">
      <a:spcBef>
        <a:spcPct val="30000"/>
      </a:spcBef>
      <a:spcAft>
        <a:spcPct val="0"/>
      </a:spcAft>
      <a:defRPr sz="964" kern="1200">
        <a:solidFill>
          <a:schemeClr val="tx1"/>
        </a:solidFill>
        <a:latin typeface="Arial" charset="0"/>
        <a:ea typeface="Arial" charset="0"/>
        <a:cs typeface="Arial" charset="0"/>
      </a:defRPr>
    </a:lvl3pPr>
    <a:lvl4pPr marL="1101943" algn="l" rtl="0" fontAlgn="base">
      <a:spcBef>
        <a:spcPct val="30000"/>
      </a:spcBef>
      <a:spcAft>
        <a:spcPct val="0"/>
      </a:spcAft>
      <a:defRPr sz="964" kern="1200">
        <a:solidFill>
          <a:schemeClr val="tx1"/>
        </a:solidFill>
        <a:latin typeface="Arial" charset="0"/>
        <a:ea typeface="Arial" charset="0"/>
        <a:cs typeface="Arial" charset="0"/>
      </a:defRPr>
    </a:lvl4pPr>
    <a:lvl5pPr marL="1469258" algn="l" rtl="0" fontAlgn="base">
      <a:spcBef>
        <a:spcPct val="30000"/>
      </a:spcBef>
      <a:spcAft>
        <a:spcPct val="0"/>
      </a:spcAft>
      <a:defRPr sz="964" kern="1200">
        <a:solidFill>
          <a:schemeClr val="tx1"/>
        </a:solidFill>
        <a:latin typeface="Arial" charset="0"/>
        <a:ea typeface="Arial" charset="0"/>
        <a:cs typeface="Arial" charset="0"/>
      </a:defRPr>
    </a:lvl5pPr>
    <a:lvl6pPr marL="1836572" algn="l" defTabSz="734629" rtl="0" eaLnBrk="1" latinLnBrk="0" hangingPunct="1">
      <a:defRPr sz="964" kern="1200">
        <a:solidFill>
          <a:schemeClr val="tx1"/>
        </a:solidFill>
        <a:latin typeface="+mn-lt"/>
        <a:ea typeface="+mn-ea"/>
        <a:cs typeface="+mn-cs"/>
      </a:defRPr>
    </a:lvl6pPr>
    <a:lvl7pPr marL="2203887" algn="l" defTabSz="734629" rtl="0" eaLnBrk="1" latinLnBrk="0" hangingPunct="1">
      <a:defRPr sz="964" kern="1200">
        <a:solidFill>
          <a:schemeClr val="tx1"/>
        </a:solidFill>
        <a:latin typeface="+mn-lt"/>
        <a:ea typeface="+mn-ea"/>
        <a:cs typeface="+mn-cs"/>
      </a:defRPr>
    </a:lvl7pPr>
    <a:lvl8pPr marL="2571201" algn="l" defTabSz="734629" rtl="0" eaLnBrk="1" latinLnBrk="0" hangingPunct="1">
      <a:defRPr sz="964" kern="1200">
        <a:solidFill>
          <a:schemeClr val="tx1"/>
        </a:solidFill>
        <a:latin typeface="+mn-lt"/>
        <a:ea typeface="+mn-ea"/>
        <a:cs typeface="+mn-cs"/>
      </a:defRPr>
    </a:lvl8pPr>
    <a:lvl9pPr marL="2938516" algn="l" defTabSz="734629" rtl="0" eaLnBrk="1" latinLnBrk="0" hangingPunct="1">
      <a:defRPr sz="96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1</a:t>
            </a:fld>
            <a:endParaRPr lang="en-US" altLang="nb-NO"/>
          </a:p>
        </p:txBody>
      </p:sp>
    </p:spTree>
    <p:extLst>
      <p:ext uri="{BB962C8B-B14F-4D97-AF65-F5344CB8AC3E}">
        <p14:creationId xmlns:p14="http://schemas.microsoft.com/office/powerpoint/2010/main" val="4181799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2</a:t>
            </a:fld>
            <a:endParaRPr lang="en-US" altLang="nb-NO"/>
          </a:p>
        </p:txBody>
      </p:sp>
    </p:spTree>
    <p:extLst>
      <p:ext uri="{BB962C8B-B14F-4D97-AF65-F5344CB8AC3E}">
        <p14:creationId xmlns:p14="http://schemas.microsoft.com/office/powerpoint/2010/main" val="2177206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456804" rtl="0" eaLnBrk="1" fontAlgn="auto" latinLnBrk="0" hangingPunct="1">
              <a:lnSpc>
                <a:spcPct val="100000"/>
              </a:lnSpc>
              <a:spcBef>
                <a:spcPts val="0"/>
              </a:spcBef>
              <a:spcAft>
                <a:spcPts val="0"/>
              </a:spcAft>
              <a:buClrTx/>
              <a:buSzTx/>
              <a:buFontTx/>
              <a:buNone/>
              <a:tabLst/>
              <a:defRPr/>
            </a:pPr>
            <a:r>
              <a:rPr lang="nb-NO" sz="1000" baseline="0" dirty="0"/>
              <a:t>Hvem er disse barna og hva kan vi gjøre med dette?</a:t>
            </a:r>
          </a:p>
          <a:p>
            <a:pPr marL="0" marR="0" lvl="0" indent="0" algn="l" defTabSz="456804" rtl="0" eaLnBrk="1" fontAlgn="auto" latinLnBrk="0" hangingPunct="1">
              <a:lnSpc>
                <a:spcPct val="100000"/>
              </a:lnSpc>
              <a:spcBef>
                <a:spcPts val="0"/>
              </a:spcBef>
              <a:spcAft>
                <a:spcPts val="0"/>
              </a:spcAft>
              <a:buClrTx/>
              <a:buSzTx/>
              <a:buFontTx/>
              <a:buNone/>
              <a:tabLst/>
              <a:defRPr/>
            </a:pPr>
            <a:endParaRPr lang="nb-NO" sz="1000" baseline="0" dirty="0"/>
          </a:p>
          <a:p>
            <a:pPr marL="0" marR="0" lvl="0" indent="0" algn="l" defTabSz="456804" rtl="0" eaLnBrk="1" fontAlgn="auto" latinLnBrk="0" hangingPunct="1">
              <a:lnSpc>
                <a:spcPct val="100000"/>
              </a:lnSpc>
              <a:spcBef>
                <a:spcPts val="0"/>
              </a:spcBef>
              <a:spcAft>
                <a:spcPts val="0"/>
              </a:spcAft>
              <a:buClrTx/>
              <a:buSzTx/>
              <a:buFontTx/>
              <a:buNone/>
              <a:tabLst/>
              <a:defRPr/>
            </a:pPr>
            <a:r>
              <a:rPr lang="nb-NO" sz="1000" baseline="0" dirty="0"/>
              <a:t>Ekstremt viktig å få gjort noe med, da våre triste funn er:</a:t>
            </a:r>
          </a:p>
          <a:p>
            <a:pPr marL="0" marR="0" lvl="0" indent="0" algn="l" defTabSz="456804" rtl="0" eaLnBrk="1" fontAlgn="auto" latinLnBrk="0" hangingPunct="1">
              <a:lnSpc>
                <a:spcPct val="100000"/>
              </a:lnSpc>
              <a:spcBef>
                <a:spcPts val="0"/>
              </a:spcBef>
              <a:spcAft>
                <a:spcPts val="0"/>
              </a:spcAft>
              <a:buClrTx/>
              <a:buSzTx/>
              <a:buFontTx/>
              <a:buNone/>
              <a:tabLst/>
              <a:defRPr/>
            </a:pPr>
            <a:endParaRPr lang="nb-NO" sz="1000" baseline="0" dirty="0"/>
          </a:p>
          <a:p>
            <a:pPr marL="0" marR="0" lvl="0" indent="0" algn="l" defTabSz="456804" rtl="0" eaLnBrk="1" fontAlgn="auto" latinLnBrk="0" hangingPunct="1">
              <a:lnSpc>
                <a:spcPct val="100000"/>
              </a:lnSpc>
              <a:spcBef>
                <a:spcPts val="0"/>
              </a:spcBef>
              <a:spcAft>
                <a:spcPts val="0"/>
              </a:spcAft>
              <a:buClrTx/>
              <a:buSzTx/>
              <a:buFontTx/>
              <a:buNone/>
              <a:tabLst/>
              <a:defRPr/>
            </a:pPr>
            <a:r>
              <a:rPr lang="nb-NO" sz="1000" baseline="0" dirty="0"/>
              <a:t> - stor grad består av sårbare, unge gutter</a:t>
            </a:r>
          </a:p>
          <a:p>
            <a:pPr marL="0" marR="0" lvl="0" indent="0" algn="l" defTabSz="456804" rtl="0" eaLnBrk="1" fontAlgn="auto" latinLnBrk="0" hangingPunct="1">
              <a:lnSpc>
                <a:spcPct val="100000"/>
              </a:lnSpc>
              <a:spcBef>
                <a:spcPts val="0"/>
              </a:spcBef>
              <a:spcAft>
                <a:spcPts val="0"/>
              </a:spcAft>
              <a:buClrTx/>
              <a:buSzTx/>
              <a:buFontTx/>
              <a:buNone/>
              <a:tabLst/>
              <a:defRPr/>
            </a:pPr>
            <a:r>
              <a:rPr lang="nb-NO" sz="1000" baseline="0" dirty="0"/>
              <a:t> - vært fornærmede i vold i nære saker som små / omsorgssvikt</a:t>
            </a:r>
          </a:p>
          <a:p>
            <a:pPr marL="0" marR="0" lvl="0" indent="0" algn="l" defTabSz="456804" rtl="0" eaLnBrk="1" fontAlgn="auto" latinLnBrk="0" hangingPunct="1">
              <a:lnSpc>
                <a:spcPct val="100000"/>
              </a:lnSpc>
              <a:spcBef>
                <a:spcPts val="0"/>
              </a:spcBef>
              <a:spcAft>
                <a:spcPts val="0"/>
              </a:spcAft>
              <a:buClrTx/>
              <a:buSzTx/>
              <a:buFontTx/>
              <a:buNone/>
              <a:tabLst/>
              <a:defRPr/>
            </a:pPr>
            <a:r>
              <a:rPr lang="nb-NO" sz="1000" baseline="0" dirty="0"/>
              <a:t> - betydelige utfordringer knyttet til oppvekstsvilkår</a:t>
            </a:r>
          </a:p>
          <a:p>
            <a:pPr marL="0" marR="0" lvl="0" indent="0" algn="l" defTabSz="456804" rtl="0" eaLnBrk="1" fontAlgn="auto" latinLnBrk="0" hangingPunct="1">
              <a:lnSpc>
                <a:spcPct val="100000"/>
              </a:lnSpc>
              <a:spcBef>
                <a:spcPts val="0"/>
              </a:spcBef>
              <a:spcAft>
                <a:spcPts val="0"/>
              </a:spcAft>
              <a:buClrTx/>
              <a:buSzTx/>
              <a:buFontTx/>
              <a:buNone/>
              <a:tabLst/>
              <a:defRPr/>
            </a:pPr>
            <a:r>
              <a:rPr lang="nb-NO" sz="1000" baseline="0" dirty="0"/>
              <a:t> </a:t>
            </a:r>
          </a:p>
          <a:p>
            <a:pPr marL="0" marR="0" lvl="0" indent="0" algn="l" defTabSz="456804" rtl="0" eaLnBrk="1" fontAlgn="auto" latinLnBrk="0" hangingPunct="1">
              <a:lnSpc>
                <a:spcPct val="100000"/>
              </a:lnSpc>
              <a:spcBef>
                <a:spcPts val="0"/>
              </a:spcBef>
              <a:spcAft>
                <a:spcPts val="0"/>
              </a:spcAft>
              <a:buClrTx/>
              <a:buSzTx/>
              <a:buFontTx/>
              <a:buNone/>
              <a:tabLst/>
              <a:defRPr/>
            </a:pPr>
            <a:r>
              <a:rPr lang="nb-NO" sz="1000" baseline="0" dirty="0"/>
              <a:t>Det er en alt for stor sammenheng mellom barns utsatthet for vold og senere kriminalitetsutøvelse som ungdom.</a:t>
            </a:r>
          </a:p>
          <a:p>
            <a:pPr marL="0" marR="0" lvl="0" indent="0" algn="l" defTabSz="456804" rtl="0" eaLnBrk="1" fontAlgn="auto" latinLnBrk="0" hangingPunct="1">
              <a:lnSpc>
                <a:spcPct val="100000"/>
              </a:lnSpc>
              <a:spcBef>
                <a:spcPts val="0"/>
              </a:spcBef>
              <a:spcAft>
                <a:spcPts val="0"/>
              </a:spcAft>
              <a:buClrTx/>
              <a:buSzTx/>
              <a:buFontTx/>
              <a:buNone/>
              <a:tabLst/>
              <a:defRPr/>
            </a:pPr>
            <a:r>
              <a:rPr lang="nb-NO" sz="1000" baseline="0" dirty="0"/>
              <a:t>Snitt – første gang registret som mistenkt i en straffesak er </a:t>
            </a:r>
            <a:r>
              <a:rPr lang="nb-NO" sz="1000" b="1" baseline="0" dirty="0"/>
              <a:t>12,9 år.</a:t>
            </a:r>
          </a:p>
          <a:p>
            <a:pPr marL="0" marR="0" lvl="0" indent="0" algn="l" defTabSz="456804" rtl="0" eaLnBrk="1" fontAlgn="auto" latinLnBrk="0" hangingPunct="1">
              <a:lnSpc>
                <a:spcPct val="100000"/>
              </a:lnSpc>
              <a:spcBef>
                <a:spcPts val="0"/>
              </a:spcBef>
              <a:spcAft>
                <a:spcPts val="0"/>
              </a:spcAft>
              <a:buClrTx/>
              <a:buSzTx/>
              <a:buFontTx/>
              <a:buNone/>
              <a:tabLst/>
              <a:defRPr/>
            </a:pPr>
            <a:endParaRPr lang="nb-NO" sz="1000" baseline="0" dirty="0"/>
          </a:p>
          <a:p>
            <a:pPr marL="0" marR="0" lvl="0" indent="0" algn="l" defTabSz="456804" rtl="0" eaLnBrk="1" fontAlgn="auto" latinLnBrk="0" hangingPunct="1">
              <a:lnSpc>
                <a:spcPct val="100000"/>
              </a:lnSpc>
              <a:spcBef>
                <a:spcPts val="0"/>
              </a:spcBef>
              <a:spcAft>
                <a:spcPts val="0"/>
              </a:spcAft>
              <a:buClrTx/>
              <a:buSzTx/>
              <a:buFontTx/>
              <a:buNone/>
              <a:tabLst/>
              <a:defRPr/>
            </a:pPr>
            <a:r>
              <a:rPr lang="nb-NO" sz="1000" baseline="0" dirty="0"/>
              <a:t>De fleste har </a:t>
            </a:r>
            <a:r>
              <a:rPr lang="nb-NO" sz="1000" b="1" baseline="0" dirty="0"/>
              <a:t>innvandrerbakgrunn</a:t>
            </a:r>
          </a:p>
          <a:p>
            <a:pPr marL="0" marR="0" lvl="0" indent="0" algn="l" defTabSz="456804" rtl="0" eaLnBrk="1" fontAlgn="auto" latinLnBrk="0" hangingPunct="1">
              <a:lnSpc>
                <a:spcPct val="100000"/>
              </a:lnSpc>
              <a:spcBef>
                <a:spcPts val="0"/>
              </a:spcBef>
              <a:spcAft>
                <a:spcPts val="0"/>
              </a:spcAft>
              <a:buClrTx/>
              <a:buSzTx/>
              <a:buFontTx/>
              <a:buNone/>
              <a:tabLst/>
              <a:defRPr/>
            </a:pPr>
            <a:r>
              <a:rPr lang="nb-NO" sz="1000" b="1" baseline="0" dirty="0"/>
              <a:t>Foreldrene kommer fra krig og konflikt </a:t>
            </a:r>
            <a:r>
              <a:rPr lang="nb-NO" sz="1000" baseline="0" dirty="0"/>
              <a:t>.-  eller fra situasjoner hvor de og foreldrene kan ha med seg betydelige traumer.</a:t>
            </a:r>
          </a:p>
          <a:p>
            <a:pPr marL="0" marR="0" lvl="0" indent="0" algn="l" defTabSz="456804" rtl="0" eaLnBrk="1" fontAlgn="auto" latinLnBrk="0" hangingPunct="1">
              <a:lnSpc>
                <a:spcPct val="100000"/>
              </a:lnSpc>
              <a:spcBef>
                <a:spcPts val="0"/>
              </a:spcBef>
              <a:spcAft>
                <a:spcPts val="0"/>
              </a:spcAft>
              <a:buClrTx/>
              <a:buSzTx/>
              <a:buFontTx/>
              <a:buNone/>
              <a:tabLst/>
              <a:defRPr/>
            </a:pPr>
            <a:r>
              <a:rPr lang="nb-NO" sz="1000" baseline="0" dirty="0"/>
              <a:t>De har eldre søsken (</a:t>
            </a:r>
            <a:r>
              <a:rPr lang="nb-NO" sz="1000" b="1" baseline="0" dirty="0"/>
              <a:t>brødre</a:t>
            </a:r>
            <a:r>
              <a:rPr lang="nb-NO" sz="1000" baseline="0" dirty="0"/>
              <a:t>) som er knyttet til samme kriminelle nettverk</a:t>
            </a:r>
          </a:p>
          <a:p>
            <a:pPr marL="0" marR="0" lvl="0" indent="0" algn="l" defTabSz="456804" rtl="0" eaLnBrk="1" fontAlgn="auto" latinLnBrk="0" hangingPunct="1">
              <a:lnSpc>
                <a:spcPct val="100000"/>
              </a:lnSpc>
              <a:spcBef>
                <a:spcPts val="0"/>
              </a:spcBef>
              <a:spcAft>
                <a:spcPts val="0"/>
              </a:spcAft>
              <a:buClrTx/>
              <a:buSzTx/>
              <a:buFontTx/>
              <a:buNone/>
              <a:tabLst/>
              <a:defRPr/>
            </a:pPr>
            <a:endParaRPr lang="nb-NO" sz="1000" baseline="0" dirty="0"/>
          </a:p>
          <a:p>
            <a:pPr marL="0" marR="0" lvl="0" indent="0" algn="l" defTabSz="456804" rtl="0" eaLnBrk="1" fontAlgn="auto" latinLnBrk="0" hangingPunct="1">
              <a:lnSpc>
                <a:spcPct val="100000"/>
              </a:lnSpc>
              <a:spcBef>
                <a:spcPts val="0"/>
              </a:spcBef>
              <a:spcAft>
                <a:spcPts val="0"/>
              </a:spcAft>
              <a:buClrTx/>
              <a:buSzTx/>
              <a:buFontTx/>
              <a:buNone/>
              <a:tabLst/>
              <a:defRPr/>
            </a:pPr>
            <a:r>
              <a:rPr lang="nb-NO" sz="1000" baseline="0" dirty="0"/>
              <a:t>Hvorfor nevner jeg alt dette nå – jo fordi vi nettopp derfor MÅ prioritere å etterforske (</a:t>
            </a:r>
            <a:r>
              <a:rPr lang="nb-NO" sz="1000" b="1" baseline="0" dirty="0"/>
              <a:t>æresrelatert</a:t>
            </a:r>
            <a:r>
              <a:rPr lang="nb-NO" sz="1000" baseline="0" dirty="0"/>
              <a:t>) vold i nære relasjoner</a:t>
            </a:r>
          </a:p>
          <a:p>
            <a:pPr marL="0" marR="0" lvl="0" indent="0" algn="l" defTabSz="456804" rtl="0" eaLnBrk="1" fontAlgn="auto" latinLnBrk="0" hangingPunct="1">
              <a:lnSpc>
                <a:spcPct val="100000"/>
              </a:lnSpc>
              <a:spcBef>
                <a:spcPts val="0"/>
              </a:spcBef>
              <a:spcAft>
                <a:spcPts val="0"/>
              </a:spcAft>
              <a:buClrTx/>
              <a:buSzTx/>
              <a:buFontTx/>
              <a:buNone/>
              <a:tabLst/>
              <a:defRPr/>
            </a:pPr>
            <a:r>
              <a:rPr lang="nb-NO" sz="1000" baseline="0" dirty="0"/>
              <a:t> - </a:t>
            </a:r>
            <a:r>
              <a:rPr lang="nb-NO" sz="1000" b="1" baseline="0" dirty="0"/>
              <a:t>Vi MÅ ha bedre oppføling av barn under den kriminelle lavalder </a:t>
            </a:r>
            <a:r>
              <a:rPr lang="nb-NO" sz="1000" baseline="0" dirty="0"/>
              <a:t>–</a:t>
            </a:r>
          </a:p>
          <a:p>
            <a:endParaRPr lang="nb-NO" sz="1050" kern="0" dirty="0">
              <a:solidFill>
                <a:srgbClr val="000000"/>
              </a:solidFill>
              <a:latin typeface="Verdana"/>
              <a:cs typeface="Arial"/>
            </a:endParaRPr>
          </a:p>
          <a:p>
            <a:endParaRPr lang="nb-NO" sz="964" kern="1200" dirty="0">
              <a:solidFill>
                <a:schemeClr val="tx1"/>
              </a:solidFill>
              <a:effectLst/>
              <a:latin typeface="Arial" charset="0"/>
              <a:ea typeface="Arial" charset="0"/>
              <a:cs typeface="Arial" charset="0"/>
            </a:endParaRPr>
          </a:p>
          <a:p>
            <a:r>
              <a:rPr lang="nb-NO" sz="964" kern="1200" dirty="0">
                <a:solidFill>
                  <a:schemeClr val="tx1"/>
                </a:solidFill>
                <a:effectLst/>
                <a:latin typeface="Arial" charset="0"/>
                <a:ea typeface="Arial" charset="0"/>
                <a:cs typeface="Arial" charset="0"/>
              </a:rPr>
              <a:t>De største flyktninggruppene i Norge er fra Irak, Somalia, Iran, Bosnia, Tyrkia, Vietnam og Sir-Lanka. (Iran Irak og Tyrkia, Kurdere)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nb-NO" sz="964" kern="1200" dirty="0">
              <a:solidFill>
                <a:schemeClr val="tx1"/>
              </a:solidFill>
              <a:effectLst/>
              <a:latin typeface="Arial" charset="0"/>
              <a:ea typeface="Arial" charset="0"/>
              <a:cs typeface="Arial" charset="0"/>
            </a:endParaRPr>
          </a:p>
          <a:p>
            <a:r>
              <a:rPr lang="nb-NO" dirty="0"/>
              <a:t> </a:t>
            </a:r>
            <a:r>
              <a:rPr lang="nb-NO" b="1" dirty="0"/>
              <a:t>Eksempel 1: Rapport OPD</a:t>
            </a:r>
            <a:r>
              <a:rPr lang="nb-NO" sz="964" b="1" i="0" u="none" strike="noStrike" kern="1200" baseline="0" dirty="0">
                <a:solidFill>
                  <a:schemeClr val="tx1"/>
                </a:solidFill>
                <a:latin typeface="Arial" charset="0"/>
                <a:ea typeface="Arial" charset="0"/>
                <a:cs typeface="Arial" charset="0"/>
              </a:rPr>
              <a:t>, 15. februar 2022 kort oppsummert </a:t>
            </a:r>
          </a:p>
          <a:p>
            <a:endParaRPr lang="nb-NO" sz="964" b="0" i="0" u="none" strike="noStrike" kern="1200" baseline="0" dirty="0">
              <a:solidFill>
                <a:schemeClr val="tx1"/>
              </a:solidFill>
              <a:latin typeface="Arial" charset="0"/>
              <a:ea typeface="Arial" charset="0"/>
              <a:cs typeface="Arial" charset="0"/>
            </a:endParaRPr>
          </a:p>
          <a:p>
            <a:r>
              <a:rPr lang="nb-NO" sz="964" b="0" i="0" u="none" strike="noStrike" kern="1200" baseline="0" dirty="0">
                <a:solidFill>
                  <a:schemeClr val="tx1"/>
                </a:solidFill>
                <a:latin typeface="Arial" charset="0"/>
                <a:ea typeface="Arial" charset="0"/>
                <a:cs typeface="Arial" charset="0"/>
              </a:rPr>
              <a:t>"Gjennomgående kommer mange</a:t>
            </a:r>
          </a:p>
          <a:p>
            <a:r>
              <a:rPr lang="nb-NO" sz="964" b="0" i="0" u="none" strike="noStrike" kern="1200" baseline="0" dirty="0">
                <a:solidFill>
                  <a:schemeClr val="tx1"/>
                </a:solidFill>
                <a:latin typeface="Arial" charset="0"/>
                <a:ea typeface="Arial" charset="0"/>
                <a:cs typeface="Arial" charset="0"/>
              </a:rPr>
              <a:t>av disse utfordringene sammen med anstrengte sosioøkonomiske kår for ungdommene og deres</a:t>
            </a:r>
          </a:p>
          <a:p>
            <a:r>
              <a:rPr lang="nb-NO" sz="964" b="0" i="0" u="none" strike="noStrike" kern="1200" baseline="0" dirty="0">
                <a:solidFill>
                  <a:schemeClr val="tx1"/>
                </a:solidFill>
                <a:latin typeface="Arial" charset="0"/>
                <a:ea typeface="Arial" charset="0"/>
                <a:cs typeface="Arial" charset="0"/>
              </a:rPr>
              <a:t>familier. </a:t>
            </a:r>
            <a:r>
              <a:rPr lang="nb-NO" sz="964" b="1" i="0" u="none" strike="noStrike" kern="1200" baseline="0" dirty="0">
                <a:solidFill>
                  <a:schemeClr val="tx1"/>
                </a:solidFill>
                <a:latin typeface="Arial" charset="0"/>
                <a:ea typeface="Arial" charset="0"/>
                <a:cs typeface="Arial" charset="0"/>
              </a:rPr>
              <a:t>Få ungdommer med gjentatt kriminalitet ser ut til å være uten en belastende oppvekst og livssituasjon</a:t>
            </a:r>
            <a:r>
              <a:rPr lang="nb-NO" sz="964" b="0" i="0" u="none" strike="noStrike" kern="1200" baseline="0" dirty="0">
                <a:solidFill>
                  <a:schemeClr val="tx1"/>
                </a:solidFill>
                <a:latin typeface="Arial" charset="0"/>
                <a:ea typeface="Arial" charset="0"/>
                <a:cs typeface="Arial" charset="0"/>
              </a:rPr>
              <a:t>"</a:t>
            </a:r>
          </a:p>
          <a:p>
            <a:r>
              <a:rPr lang="nb-NO" sz="964" b="0" i="0" u="none" strike="noStrike" kern="1200" baseline="0" dirty="0">
                <a:solidFill>
                  <a:schemeClr val="tx1"/>
                </a:solidFill>
                <a:latin typeface="Arial" charset="0"/>
                <a:cs typeface="Arial" charset="0"/>
              </a:rPr>
              <a:t>Hele 77%  av de utvalgte ungdommene med gjentatt kriminalitet hadde innvandrerbakgrunn</a:t>
            </a:r>
            <a:r>
              <a:rPr lang="nb-NO" sz="964" b="1" i="0" u="none" strike="noStrike" kern="1200" baseline="0" dirty="0">
                <a:solidFill>
                  <a:schemeClr val="tx1"/>
                </a:solidFill>
                <a:latin typeface="Arial" charset="0"/>
                <a:cs typeface="Arial" charset="0"/>
              </a:rPr>
              <a:t>, innvandrerbakgrunn en ekstra risiko faktor </a:t>
            </a:r>
            <a:r>
              <a:rPr lang="nb-NO" sz="964" b="0" i="0" u="none" strike="noStrike" kern="1200" baseline="0" dirty="0">
                <a:solidFill>
                  <a:schemeClr val="tx1"/>
                </a:solidFill>
                <a:latin typeface="Arial" charset="0"/>
                <a:cs typeface="Arial" charset="0"/>
              </a:rPr>
              <a:t>her </a:t>
            </a:r>
          </a:p>
          <a:p>
            <a:endParaRPr lang="nb-NO" sz="964" b="0" i="0" u="none" strike="noStrike" kern="1200" baseline="0" dirty="0">
              <a:solidFill>
                <a:schemeClr val="tx1"/>
              </a:solidFill>
              <a:latin typeface="Arial" charset="0"/>
              <a:cs typeface="Arial" charset="0"/>
            </a:endParaRPr>
          </a:p>
          <a:p>
            <a:r>
              <a:rPr lang="nb-NO" sz="1200" b="1" i="0" u="none" strike="noStrike" kern="1200" baseline="0" dirty="0">
                <a:solidFill>
                  <a:schemeClr val="tx1"/>
                </a:solidFill>
                <a:latin typeface="+mn-lt"/>
                <a:ea typeface="+mn-ea"/>
                <a:cs typeface="+mn-cs"/>
              </a:rPr>
              <a:t>Eksempel 2. Sammendrag fra ny rapport"</a:t>
            </a:r>
            <a:r>
              <a:rPr lang="nb-NO" sz="1200" b="0" i="0" u="none" strike="noStrike" kern="1200" baseline="0" dirty="0">
                <a:solidFill>
                  <a:schemeClr val="tx1"/>
                </a:solidFill>
                <a:latin typeface="+mn-lt"/>
                <a:ea typeface="+mn-ea"/>
                <a:cs typeface="+mn-cs"/>
              </a:rPr>
              <a:t> </a:t>
            </a:r>
            <a:r>
              <a:rPr lang="nb-NO" sz="1200" b="1" i="0" u="none" strike="noStrike" kern="1200" baseline="0" dirty="0">
                <a:solidFill>
                  <a:schemeClr val="tx1"/>
                </a:solidFill>
                <a:latin typeface="+mn-lt"/>
                <a:ea typeface="+mn-ea"/>
                <a:cs typeface="+mn-cs"/>
              </a:rPr>
              <a:t>Barn og unge registrert med 10 eller flere anmeldelser i 2023" OPD </a:t>
            </a:r>
            <a:endParaRPr lang="nb-NO" sz="1200" b="0" i="0" u="none" strike="noStrike" kern="1200" baseline="0" dirty="0">
              <a:solidFill>
                <a:schemeClr val="tx1"/>
              </a:solidFill>
              <a:latin typeface="+mn-lt"/>
              <a:ea typeface="+mn-ea"/>
              <a:cs typeface="+mn-cs"/>
            </a:endParaRPr>
          </a:p>
          <a:p>
            <a:r>
              <a:rPr lang="nb-NO" sz="1200" b="0" i="0" u="none" strike="noStrike" kern="1200" baseline="0" dirty="0">
                <a:solidFill>
                  <a:schemeClr val="tx1"/>
                </a:solidFill>
                <a:latin typeface="+mn-lt"/>
                <a:ea typeface="+mn-ea"/>
                <a:cs typeface="+mn-cs"/>
              </a:rPr>
              <a:t>Denne rapporten beskriver hovedfunnene fra en gjennomgang av de barn og unge som er registrert med 10 eller flere anmeldelser i 2023. Det tydeligste funnet er at gruppen i stor grad består av </a:t>
            </a:r>
            <a:r>
              <a:rPr lang="nb-NO" sz="1200" b="1" i="0" u="none" strike="noStrike" kern="1200" baseline="0" dirty="0">
                <a:solidFill>
                  <a:schemeClr val="tx1"/>
                </a:solidFill>
                <a:latin typeface="+mn-lt"/>
                <a:ea typeface="+mn-ea"/>
                <a:cs typeface="+mn-cs"/>
              </a:rPr>
              <a:t>sårbare, unge gutter</a:t>
            </a:r>
            <a:r>
              <a:rPr lang="nb-NO" sz="1200" b="0" i="0" u="none" strike="noStrike" kern="1200" baseline="0" dirty="0">
                <a:solidFill>
                  <a:schemeClr val="tx1"/>
                </a:solidFill>
                <a:latin typeface="+mn-lt"/>
                <a:ea typeface="+mn-ea"/>
                <a:cs typeface="+mn-cs"/>
              </a:rPr>
              <a:t>. Sårbarhetene gjør seg ofte gjeldende fra ung alder. </a:t>
            </a:r>
            <a:r>
              <a:rPr lang="nb-NO" sz="1200" b="1" i="0" u="none" strike="noStrike" kern="1200" baseline="0" dirty="0">
                <a:solidFill>
                  <a:schemeClr val="tx1"/>
                </a:solidFill>
                <a:latin typeface="+mn-lt"/>
                <a:ea typeface="+mn-ea"/>
                <a:cs typeface="+mn-cs"/>
              </a:rPr>
              <a:t>Vold i nære relasjoner, omsorgssvikt </a:t>
            </a:r>
            <a:r>
              <a:rPr lang="nb-NO" sz="1200" b="0" i="0" u="none" strike="noStrike" kern="1200" baseline="0" dirty="0">
                <a:solidFill>
                  <a:schemeClr val="tx1"/>
                </a:solidFill>
                <a:latin typeface="+mn-lt"/>
                <a:ea typeface="+mn-ea"/>
                <a:cs typeface="+mn-cs"/>
              </a:rPr>
              <a:t>og andre betydelige utfordringer knyttet til oppvekstsvilkår fremstår som det mest fremtredende funnet i gjennomgangen. Dette stemmer godt med det man vet fra tidligere analyser og forskning som viser en tydelig sammenheng mellom barns utsatthet for vold og senere kriminalitetsutøvelse som ungdom. </a:t>
            </a:r>
          </a:p>
          <a:p>
            <a:endParaRPr lang="nb-NO" sz="1200" b="1" i="0" u="none" strike="noStrike" kern="1200" baseline="0" dirty="0">
              <a:solidFill>
                <a:schemeClr val="tx1"/>
              </a:solidFill>
              <a:latin typeface="+mn-lt"/>
              <a:ea typeface="+mn-ea"/>
              <a:cs typeface="+mn-cs"/>
            </a:endParaRPr>
          </a:p>
          <a:p>
            <a:r>
              <a:rPr lang="nb-NO" sz="1200" b="1" i="0" u="none" strike="noStrike" kern="1200" baseline="0" dirty="0">
                <a:solidFill>
                  <a:schemeClr val="tx1"/>
                </a:solidFill>
                <a:latin typeface="+mn-lt"/>
                <a:ea typeface="+mn-ea"/>
                <a:cs typeface="+mn-cs"/>
              </a:rPr>
              <a:t>Blant anbefalingene fremheves: </a:t>
            </a:r>
          </a:p>
          <a:p>
            <a:r>
              <a:rPr lang="nb-NO" sz="1200" b="0" i="0" u="none" strike="noStrike" kern="1200" baseline="0" dirty="0">
                <a:solidFill>
                  <a:schemeClr val="tx1"/>
                </a:solidFill>
                <a:latin typeface="+mn-lt"/>
                <a:ea typeface="+mn-ea"/>
                <a:cs typeface="+mn-cs"/>
              </a:rPr>
              <a:t>• Prioritering av etterforskning og tiltak knyttet til vold i nære relasjoner. </a:t>
            </a:r>
          </a:p>
          <a:p>
            <a:r>
              <a:rPr lang="nb-NO" sz="1200" b="0" i="0" u="none" strike="noStrike" kern="1200" baseline="0" dirty="0">
                <a:solidFill>
                  <a:schemeClr val="tx1"/>
                </a:solidFill>
                <a:latin typeface="+mn-lt"/>
                <a:ea typeface="+mn-ea"/>
                <a:cs typeface="+mn-cs"/>
              </a:rPr>
              <a:t>• Bedre oppfølging av barn under kriminell lavalder, selv når straffereaksjoner ikke er aktuelle. </a:t>
            </a:r>
          </a:p>
          <a:p>
            <a:r>
              <a:rPr lang="nb-NO" sz="1200" b="0" i="0" u="none" strike="noStrike" kern="1200" baseline="0" dirty="0">
                <a:solidFill>
                  <a:schemeClr val="tx1"/>
                </a:solidFill>
                <a:latin typeface="+mn-lt"/>
                <a:ea typeface="+mn-ea"/>
                <a:cs typeface="+mn-cs"/>
              </a:rPr>
              <a:t>• Utvikling av tiltak som kan fylle gapet mellom dagens barnevernstilbud og fengselsstraff. </a:t>
            </a:r>
          </a:p>
          <a:p>
            <a:r>
              <a:rPr lang="nb-NO" sz="1200" b="0" i="0" u="none" strike="noStrike" kern="1200" baseline="0" dirty="0">
                <a:solidFill>
                  <a:schemeClr val="tx1"/>
                </a:solidFill>
                <a:latin typeface="+mn-lt"/>
                <a:ea typeface="+mn-ea"/>
                <a:cs typeface="+mn-cs"/>
              </a:rPr>
              <a:t>• Styrket tverretatlig samarbeid for tidlig intervensjon og helhetlig oppfølging. </a:t>
            </a:r>
          </a:p>
          <a:p>
            <a:endParaRPr lang="nb-NO" sz="1200" b="0" i="0" u="none" strike="noStrike" kern="1200" baseline="0" dirty="0">
              <a:solidFill>
                <a:schemeClr val="tx1"/>
              </a:solidFill>
              <a:latin typeface="+mn-lt"/>
              <a:ea typeface="+mn-ea"/>
              <a:cs typeface="+mn-cs"/>
            </a:endParaRPr>
          </a:p>
          <a:p>
            <a:r>
              <a:rPr lang="nb-NO" sz="1200" dirty="0"/>
              <a:t>Dette stemmer godt med det man vet fra tidligere analyser og forskning som viser en tydelig</a:t>
            </a:r>
          </a:p>
          <a:p>
            <a:r>
              <a:rPr lang="nb-NO" sz="1200" dirty="0"/>
              <a:t>sammenheng mellom barns utsatthet for vold og senere kriminalitetsutøvelse som</a:t>
            </a:r>
          </a:p>
          <a:p>
            <a:r>
              <a:rPr lang="nb-NO" sz="1200" dirty="0"/>
              <a:t>ungdom.</a:t>
            </a:r>
          </a:p>
          <a:p>
            <a:endParaRPr lang="nb-NO" sz="1200" dirty="0"/>
          </a:p>
          <a:p>
            <a:r>
              <a:rPr lang="nb-NO" sz="1200" dirty="0"/>
              <a:t>SÅRBARHET:</a:t>
            </a:r>
          </a:p>
          <a:p>
            <a:r>
              <a:rPr lang="nb-NO" sz="1200" dirty="0"/>
              <a:t>Flere overlappende sårbarheter og utfordrende livssituasjoner samtidig.</a:t>
            </a:r>
          </a:p>
          <a:p>
            <a:pPr marL="291041" indent="-291041">
              <a:buSzPct val="125000"/>
              <a:buChar char="•"/>
            </a:pPr>
            <a:r>
              <a:rPr lang="nb-NO" sz="1200" dirty="0"/>
              <a:t>Mange har foreldre og/eller søsken registrert med kriminalitet</a:t>
            </a:r>
          </a:p>
          <a:p>
            <a:pPr marL="291041" indent="-291041">
              <a:buSzPct val="125000"/>
              <a:buChar char="•"/>
            </a:pPr>
            <a:r>
              <a:rPr lang="nb-NO" sz="1200" dirty="0"/>
              <a:t>For mange av personene er tettheten i hjelpetiltak stor, men det er en mangel på tiltak som “virker"</a:t>
            </a:r>
          </a:p>
          <a:p>
            <a:pPr marL="291041" indent="-291041">
              <a:buSzPct val="125000"/>
              <a:buChar char="•"/>
            </a:pPr>
            <a:r>
              <a:rPr lang="nb-NO" sz="1200" dirty="0"/>
              <a:t>Mange rømning fra institusjon og mange nyttiggjøre seg ikke av tiltak fra barnevernet.</a:t>
            </a:r>
          </a:p>
          <a:p>
            <a:pPr marL="291041" indent="-291041">
              <a:buSzPct val="125000"/>
              <a:buChar char="•"/>
            </a:pPr>
            <a:r>
              <a:rPr lang="nb-NO" sz="1200" dirty="0"/>
              <a:t>Flere har utfordringer knyttet til rus/psykiatri</a:t>
            </a:r>
          </a:p>
          <a:p>
            <a:pPr marL="291041" indent="-291041">
              <a:buSzPct val="125000"/>
              <a:buChar char="•"/>
            </a:pPr>
            <a:r>
              <a:rPr lang="nb-NO" sz="1200" dirty="0"/>
              <a:t>For mange av barna er det enkeltpersoner som blir den trygge voksenpersonen. Det er svært sårbart. </a:t>
            </a:r>
          </a:p>
          <a:p>
            <a:pPr marL="291041" indent="-291041">
              <a:buSzPct val="125000"/>
              <a:buChar char="•"/>
            </a:pPr>
            <a:r>
              <a:rPr lang="nb-NO" sz="1200" dirty="0"/>
              <a:t>Mange av barna har mangel på struktur og reelle muligheter.</a:t>
            </a:r>
          </a:p>
          <a:p>
            <a:endParaRPr lang="nb-NO" sz="1200" dirty="0"/>
          </a:p>
          <a:p>
            <a:r>
              <a:rPr lang="nb-NO" sz="1200" dirty="0"/>
              <a:t>ALDER:</a:t>
            </a:r>
          </a:p>
          <a:p>
            <a:r>
              <a:rPr lang="nb-NO" sz="1200" dirty="0"/>
              <a:t>Av gruppen på 55 ungdommer var det kun 2 jenter.</a:t>
            </a:r>
          </a:p>
          <a:p>
            <a:endParaRPr lang="nb-NO" sz="1200" dirty="0"/>
          </a:p>
          <a:p>
            <a:r>
              <a:rPr lang="nb-NO" sz="1200" dirty="0"/>
              <a:t>Et stort flertall av ungdommene i gjennomgangen har </a:t>
            </a:r>
            <a:r>
              <a:rPr lang="nb-NO" sz="1200" b="1" dirty="0">
                <a:solidFill>
                  <a:schemeClr val="accent6">
                    <a:satOff val="-15798"/>
                    <a:lumOff val="-17517"/>
                  </a:schemeClr>
                </a:solidFill>
              </a:rPr>
              <a:t>innvandringsbakgrunn</a:t>
            </a:r>
            <a:r>
              <a:rPr lang="nb-NO" sz="1200" dirty="0"/>
              <a:t> (71%), enten ved at de selv eller foreldre har innvandret. </a:t>
            </a:r>
          </a:p>
          <a:p>
            <a:r>
              <a:rPr lang="nb-NO" sz="1200" dirty="0"/>
              <a:t>Flere har knytninger fra land hvor det er eller har vært krig og konflikt, eller fra en situasjon hvor </a:t>
            </a:r>
            <a:r>
              <a:rPr lang="nb-NO" sz="1200" u="sng" dirty="0"/>
              <a:t>de og foreldrene kan ha med seg betydelige traumer</a:t>
            </a:r>
            <a:r>
              <a:rPr lang="nb-NO" sz="1200" dirty="0"/>
              <a:t>.</a:t>
            </a:r>
          </a:p>
          <a:p>
            <a:endParaRPr lang="nb-NO" sz="1200" dirty="0"/>
          </a:p>
          <a:p>
            <a:r>
              <a:rPr lang="nb-NO" sz="1200" dirty="0"/>
              <a:t>Noen av ungdommene inngår i et </a:t>
            </a:r>
            <a:r>
              <a:rPr lang="nb-NO" sz="1200" b="1" dirty="0">
                <a:solidFill>
                  <a:schemeClr val="accent6">
                    <a:satOff val="-15798"/>
                    <a:lumOff val="-17517"/>
                  </a:schemeClr>
                </a:solidFill>
              </a:rPr>
              <a:t>kriminelt nettverk</a:t>
            </a:r>
            <a:r>
              <a:rPr lang="nb-NO" sz="1200" dirty="0"/>
              <a:t> med tilknytning til ungdommens eget nærområde. Det er også eksempler på at eldre søsken har knytninger til samme nettverket. </a:t>
            </a:r>
          </a:p>
          <a:p>
            <a:r>
              <a:rPr lang="nb-NO" sz="1200" dirty="0"/>
              <a:t>Dette illustrerer hvordan familiære bånd, nærmiljøet og tilstedeværelse av kriminelle nettverk </a:t>
            </a:r>
            <a:r>
              <a:rPr lang="nb-NO" sz="1200" i="1" dirty="0"/>
              <a:t>kan</a:t>
            </a:r>
            <a:r>
              <a:rPr lang="nb-NO" sz="1200" dirty="0"/>
              <a:t> være en driver for kriminalitet blant barn og unge i Oslo politidistrikt.</a:t>
            </a:r>
          </a:p>
          <a:p>
            <a:endParaRPr lang="nb-NO" sz="12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nb-NO" sz="1200" dirty="0"/>
              <a:t>Rapporten understreker behovet for et </a:t>
            </a:r>
            <a:r>
              <a:rPr lang="nb-NO" sz="1200" b="1" dirty="0">
                <a:solidFill>
                  <a:schemeClr val="accent6">
                    <a:satOff val="-15798"/>
                    <a:lumOff val="-17517"/>
                  </a:schemeClr>
                </a:solidFill>
              </a:rPr>
              <a:t>tettere tverrfaglig samarbeid</a:t>
            </a:r>
            <a:r>
              <a:rPr lang="nb-NO" sz="1200" dirty="0"/>
              <a:t> mellom politi, barnevern, skole og andre aktører, ettersom politiet alene ikke kan løse de komplekse utfordringene denne gruppen står overfor.</a:t>
            </a:r>
          </a:p>
          <a:p>
            <a:endParaRPr lang="nb-NO" sz="1200" b="0" i="0" u="none" strike="noStrike" kern="1200" baseline="0" dirty="0">
              <a:solidFill>
                <a:schemeClr val="tx1"/>
              </a:solidFill>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3</a:t>
            </a:fld>
            <a:endParaRPr lang="en-US" altLang="nb-NO"/>
          </a:p>
        </p:txBody>
      </p:sp>
    </p:spTree>
    <p:extLst>
      <p:ext uri="{BB962C8B-B14F-4D97-AF65-F5344CB8AC3E}">
        <p14:creationId xmlns:p14="http://schemas.microsoft.com/office/powerpoint/2010/main" val="3598775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Bruk QR-koden for å laste ned rapportene</a:t>
            </a:r>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4</a:t>
            </a:fld>
            <a:endParaRPr lang="en-US" altLang="nb-NO"/>
          </a:p>
        </p:txBody>
      </p:sp>
    </p:spTree>
    <p:extLst>
      <p:ext uri="{BB962C8B-B14F-4D97-AF65-F5344CB8AC3E}">
        <p14:creationId xmlns:p14="http://schemas.microsoft.com/office/powerpoint/2010/main" val="37995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Furuset pizza og grill – midt på torget</a:t>
            </a:r>
          </a:p>
          <a:p>
            <a:r>
              <a:rPr lang="nb-NO" dirty="0"/>
              <a:t>Kjøp/salg/overlevering mellom aktør fra nettverket på Furuset</a:t>
            </a:r>
          </a:p>
          <a:p>
            <a:endParaRPr lang="nb-NO" dirty="0"/>
          </a:p>
          <a:p>
            <a:r>
              <a:rPr lang="nb-NO" dirty="0"/>
              <a:t>Ungdomsgrupperinger som lager støy og selger åpenlyst narkotika på offentlig plass</a:t>
            </a:r>
          </a:p>
          <a:p>
            <a:endParaRPr lang="nb-NO" dirty="0"/>
          </a:p>
          <a:p>
            <a:r>
              <a:rPr lang="nb-NO" dirty="0"/>
              <a:t>Vi må vite hvem de er, hva deres intensjon og kapabilitet er og vi må vite og erkjenne hvordan dette påvirker lokalmiljøet og den vanlige mannen i gata. </a:t>
            </a:r>
          </a:p>
          <a:p>
            <a:r>
              <a:rPr lang="nb-NO" dirty="0"/>
              <a:t>Bare da er vi gode nok til å identifisere de riktige forebyggende tiltakene.</a:t>
            </a:r>
          </a:p>
          <a:p>
            <a:endParaRPr lang="nb-NO" dirty="0"/>
          </a:p>
          <a:p>
            <a:r>
              <a:rPr lang="nb-NO" dirty="0"/>
              <a:t>Derfor er det viktig for oss å være tett på kriminaliteten slik at vår beslutningsstøtte blir så konkret som mulig. Derfor bruker vi også mye tid på det kriminelle nettverket på Furuset</a:t>
            </a:r>
          </a:p>
          <a:p>
            <a:endParaRPr lang="nb-NO" dirty="0"/>
          </a:p>
          <a:p>
            <a:r>
              <a:rPr lang="nb-NO" dirty="0"/>
              <a:t> </a:t>
            </a:r>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5</a:t>
            </a:fld>
            <a:endParaRPr lang="en-US" altLang="nb-NO"/>
          </a:p>
        </p:txBody>
      </p:sp>
    </p:spTree>
    <p:extLst>
      <p:ext uri="{BB962C8B-B14F-4D97-AF65-F5344CB8AC3E}">
        <p14:creationId xmlns:p14="http://schemas.microsoft.com/office/powerpoint/2010/main" val="1901203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09563" y="800100"/>
            <a:ext cx="7104063" cy="3997325"/>
          </a:xfrm>
        </p:spPr>
      </p:sp>
      <p:sp>
        <p:nvSpPr>
          <p:cNvPr id="3" name="Plassholder for notater 2"/>
          <p:cNvSpPr>
            <a:spLocks noGrp="1"/>
          </p:cNvSpPr>
          <p:nvPr>
            <p:ph type="body" idx="1"/>
          </p:nvPr>
        </p:nvSpPr>
        <p:spPr/>
        <p:txBody>
          <a:bodyPr/>
          <a:lstStyle/>
          <a:p>
            <a:r>
              <a:rPr lang="nb-NO" dirty="0"/>
              <a:t>Dette er også kjente måter å rekruttere barn og unge til annen kriminalitet – hvor de for eksempel blir utsatt for seksuelle overgrep på nett og annet.</a:t>
            </a:r>
          </a:p>
          <a:p>
            <a:endParaRPr lang="nb-NO" dirty="0"/>
          </a:p>
          <a:p>
            <a:endParaRPr lang="nb-NO" dirty="0"/>
          </a:p>
        </p:txBody>
      </p:sp>
      <p:sp>
        <p:nvSpPr>
          <p:cNvPr id="4" name="Plassholder for lysbildenummer 3"/>
          <p:cNvSpPr>
            <a:spLocks noGrp="1"/>
          </p:cNvSpPr>
          <p:nvPr>
            <p:ph type="sldNum" sz="quarter" idx="5"/>
          </p:nvPr>
        </p:nvSpPr>
        <p:spPr/>
        <p:txBody>
          <a:bodyPr/>
          <a:lstStyle/>
          <a:p>
            <a:fld id="{9D82D7CB-E176-E84D-A2C5-24880B1B69CB}" type="slidenum">
              <a:rPr lang="nb-NO" smtClean="0"/>
              <a:t>6</a:t>
            </a:fld>
            <a:endParaRPr lang="nb-NO"/>
          </a:p>
        </p:txBody>
      </p:sp>
    </p:spTree>
    <p:extLst>
      <p:ext uri="{BB962C8B-B14F-4D97-AF65-F5344CB8AC3E}">
        <p14:creationId xmlns:p14="http://schemas.microsoft.com/office/powerpoint/2010/main" val="1456285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14297">
              <a:defRPr/>
            </a:pPr>
            <a:r>
              <a:rPr lang="nb-NO" b="1" dirty="0"/>
              <a:t>Denne sliden viser stegvis rekrutteringsprosessen.  </a:t>
            </a:r>
          </a:p>
          <a:p>
            <a:pPr defTabSz="914297">
              <a:defRPr/>
            </a:pPr>
            <a:endParaRPr lang="nb-NO" b="1" dirty="0"/>
          </a:p>
          <a:p>
            <a:pPr defTabSz="914297">
              <a:defRPr/>
            </a:pPr>
            <a:r>
              <a:rPr lang="nb-NO" b="1" dirty="0"/>
              <a:t>Rekrutteringen på store plattformer som </a:t>
            </a:r>
            <a:r>
              <a:rPr lang="nb-NO" b="1" dirty="0" err="1"/>
              <a:t>instagram</a:t>
            </a:r>
            <a:r>
              <a:rPr lang="nb-NO" b="1" dirty="0"/>
              <a:t>, tik tok og </a:t>
            </a:r>
            <a:r>
              <a:rPr lang="nb-NO" b="1" dirty="0" err="1"/>
              <a:t>snapchat</a:t>
            </a:r>
            <a:r>
              <a:rPr lang="nb-NO" b="1" dirty="0"/>
              <a:t>. Der utsettes barn og ungdom for propaganda som de organiserte kriminelle nettverkene har lagt ut, for å lokke potensielle unge utførere over til krypterte applikasjoner som telegram, </a:t>
            </a:r>
            <a:r>
              <a:rPr lang="nb-NO" b="1" dirty="0" err="1"/>
              <a:t>zangi</a:t>
            </a:r>
            <a:r>
              <a:rPr lang="nb-NO" b="1" dirty="0"/>
              <a:t> og signal der </a:t>
            </a:r>
            <a:r>
              <a:rPr lang="nb-NO" b="1" dirty="0" err="1"/>
              <a:t>voldslppdragene</a:t>
            </a:r>
            <a:r>
              <a:rPr lang="nb-NO" b="1" dirty="0"/>
              <a:t> blir lagt  ut. </a:t>
            </a:r>
          </a:p>
          <a:p>
            <a:pPr defTabSz="914297">
              <a:defRPr/>
            </a:pPr>
            <a:endParaRPr lang="nb-NO" b="1" dirty="0"/>
          </a:p>
          <a:p>
            <a:pPr defTabSz="914297">
              <a:defRPr/>
            </a:pPr>
            <a:r>
              <a:rPr lang="nb-NO" b="1" dirty="0"/>
              <a:t>Der kan man melde interesse for oppdraget ved å sende direkte melding til den som har lagt ut annonsen. Deretter blir man lagt til i en mindre gruppe som stort sett alltid er på signal der den videre planleggingen av oppdraget skjer. </a:t>
            </a:r>
          </a:p>
          <a:p>
            <a:pPr defTabSz="914297">
              <a:defRPr/>
            </a:pPr>
            <a:endParaRPr lang="nb-NO"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nb-NO" b="1" dirty="0"/>
              <a:t>I senere tid har man sett at det også blir lagt ut oppdrag direkte på Instagram og </a:t>
            </a:r>
            <a:r>
              <a:rPr lang="nb-NO" b="1" dirty="0" err="1"/>
              <a:t>snapchat</a:t>
            </a:r>
            <a:r>
              <a:rPr lang="nb-NO" b="1" dirty="0"/>
              <a:t>. </a:t>
            </a:r>
          </a:p>
          <a:p>
            <a:endParaRPr lang="nb-NO"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7</a:t>
            </a:fld>
            <a:endParaRPr lang="en-US" altLang="nb-NO"/>
          </a:p>
        </p:txBody>
      </p:sp>
    </p:spTree>
    <p:extLst>
      <p:ext uri="{BB962C8B-B14F-4D97-AF65-F5344CB8AC3E}">
        <p14:creationId xmlns:p14="http://schemas.microsoft.com/office/powerpoint/2010/main" val="2078108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964" kern="1200" dirty="0">
                <a:solidFill>
                  <a:schemeClr val="tx1"/>
                </a:solidFill>
                <a:effectLst/>
                <a:latin typeface="Arial" charset="0"/>
                <a:ea typeface="Arial" charset="0"/>
                <a:cs typeface="Arial" charset="0"/>
              </a:rPr>
              <a:t>Tankegangen om organisering og struktur av kriminelle nettverk har endret seg drastisk de siste årene. Noe som fører til utfordringer i forhold til politiets arbeid med nettverkene, I motsetning til de tradisjonelle hierarkiske "gjengene" som for eksempel MC gjeng, er nettverkene vi avdekker nå flatere, desentralisert, komplekst og på mange områder kaotisk. </a:t>
            </a:r>
          </a:p>
          <a:p>
            <a:r>
              <a:rPr lang="nb-NO" sz="964" kern="1200" dirty="0">
                <a:solidFill>
                  <a:schemeClr val="tx1"/>
                </a:solidFill>
                <a:effectLst/>
                <a:latin typeface="Arial" charset="0"/>
                <a:ea typeface="Arial" charset="0"/>
                <a:cs typeface="Arial" charset="0"/>
              </a:rPr>
              <a:t> </a:t>
            </a:r>
          </a:p>
          <a:p>
            <a:r>
              <a:rPr lang="nb-NO" sz="964" kern="1200" dirty="0">
                <a:solidFill>
                  <a:schemeClr val="tx1"/>
                </a:solidFill>
                <a:effectLst/>
                <a:latin typeface="Arial" charset="0"/>
                <a:ea typeface="Arial" charset="0"/>
                <a:cs typeface="Arial" charset="0"/>
              </a:rPr>
              <a:t>Det betyr at politiet også må endre måten vi identifiserer og forstår nøkkelpersoner i nettverkene. Vi ser oftere og oftere at </a:t>
            </a:r>
            <a:r>
              <a:rPr lang="nb-NO" sz="964" b="1" kern="1200" dirty="0">
                <a:solidFill>
                  <a:schemeClr val="tx1"/>
                </a:solidFill>
                <a:effectLst/>
                <a:latin typeface="Arial" charset="0"/>
                <a:ea typeface="Arial" charset="0"/>
                <a:cs typeface="Arial" charset="0"/>
              </a:rPr>
              <a:t>nettverkene er mer fleksible</a:t>
            </a:r>
            <a:r>
              <a:rPr lang="nb-NO" sz="964" kern="1200" dirty="0">
                <a:solidFill>
                  <a:schemeClr val="tx1"/>
                </a:solidFill>
                <a:effectLst/>
                <a:latin typeface="Arial" charset="0"/>
                <a:ea typeface="Arial" charset="0"/>
                <a:cs typeface="Arial" charset="0"/>
              </a:rPr>
              <a:t>, </a:t>
            </a:r>
            <a:r>
              <a:rPr lang="nb-NO" sz="964" b="1" kern="1200" dirty="0">
                <a:solidFill>
                  <a:schemeClr val="tx1"/>
                </a:solidFill>
                <a:effectLst/>
                <a:latin typeface="Arial" charset="0"/>
                <a:ea typeface="Arial" charset="0"/>
                <a:cs typeface="Arial" charset="0"/>
              </a:rPr>
              <a:t>samarbeider på tvers av hverandre</a:t>
            </a:r>
            <a:r>
              <a:rPr lang="nb-NO" sz="964" kern="1200" dirty="0">
                <a:solidFill>
                  <a:schemeClr val="tx1"/>
                </a:solidFill>
                <a:effectLst/>
                <a:latin typeface="Arial" charset="0"/>
                <a:ea typeface="Arial" charset="0"/>
                <a:cs typeface="Arial" charset="0"/>
              </a:rPr>
              <a:t> for å møte tilbud og etterspørsel, spesielt innenfor narkotikakriminalitet. Denne modellen gjør nettverkene mindre avhengige av en bestemt kilde og mer tilpasningsdyktig og dermed mer motstandsdyktige mot ytre påvirkninger og politiets innsats. </a:t>
            </a:r>
          </a:p>
          <a:p>
            <a:r>
              <a:rPr lang="nb-NO" sz="964" kern="1200" dirty="0">
                <a:solidFill>
                  <a:schemeClr val="tx1"/>
                </a:solidFill>
                <a:effectLst/>
                <a:latin typeface="Arial" charset="0"/>
                <a:ea typeface="Arial" charset="0"/>
                <a:cs typeface="Arial" charset="0"/>
              </a:rPr>
              <a:t> </a:t>
            </a:r>
          </a:p>
          <a:p>
            <a:r>
              <a:rPr lang="nb-NO" sz="964" kern="1200" dirty="0">
                <a:solidFill>
                  <a:schemeClr val="tx1"/>
                </a:solidFill>
                <a:effectLst/>
                <a:latin typeface="Arial" charset="0"/>
                <a:ea typeface="Arial" charset="0"/>
                <a:cs typeface="Arial" charset="0"/>
              </a:rPr>
              <a:t>GLOKALE: På lokalt nivå ser vi at våre områdebaserte nettverk er mer internasjonale enn før. Nøkkelpersoner flytter utenlands eller oppholder seg ute av landet i lengre perioder. Stadig mer samarbeid mellom lokale nettverk og internasjonale nettverk og fasilitatorer.  </a:t>
            </a:r>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8</a:t>
            </a:fld>
            <a:endParaRPr lang="en-US" altLang="nb-NO"/>
          </a:p>
        </p:txBody>
      </p:sp>
    </p:spTree>
    <p:extLst>
      <p:ext uri="{BB962C8B-B14F-4D97-AF65-F5344CB8AC3E}">
        <p14:creationId xmlns:p14="http://schemas.microsoft.com/office/powerpoint/2010/main" val="3858024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9</a:t>
            </a:fld>
            <a:endParaRPr lang="en-US" altLang="nb-NO"/>
          </a:p>
        </p:txBody>
      </p:sp>
    </p:spTree>
    <p:extLst>
      <p:ext uri="{BB962C8B-B14F-4D97-AF65-F5344CB8AC3E}">
        <p14:creationId xmlns:p14="http://schemas.microsoft.com/office/powerpoint/2010/main" val="474015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10</a:t>
            </a:fld>
            <a:endParaRPr lang="en-US" altLang="nb-NO"/>
          </a:p>
        </p:txBody>
      </p:sp>
    </p:spTree>
    <p:extLst>
      <p:ext uri="{BB962C8B-B14F-4D97-AF65-F5344CB8AC3E}">
        <p14:creationId xmlns:p14="http://schemas.microsoft.com/office/powerpoint/2010/main" val="2104106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endParaRPr lang="nb-NO"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11</a:t>
            </a:fld>
            <a:endParaRPr lang="en-US" altLang="nb-NO"/>
          </a:p>
        </p:txBody>
      </p:sp>
    </p:spTree>
    <p:extLst>
      <p:ext uri="{BB962C8B-B14F-4D97-AF65-F5344CB8AC3E}">
        <p14:creationId xmlns:p14="http://schemas.microsoft.com/office/powerpoint/2010/main" val="3431927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Diskusjon</a:t>
            </a:r>
          </a:p>
          <a:p>
            <a:endParaRPr lang="nb-NO" dirty="0"/>
          </a:p>
          <a:p>
            <a:endParaRPr lang="nb-NO"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12</a:t>
            </a:fld>
            <a:endParaRPr lang="en-US" altLang="nb-NO"/>
          </a:p>
        </p:txBody>
      </p:sp>
    </p:spTree>
    <p:extLst>
      <p:ext uri="{BB962C8B-B14F-4D97-AF65-F5344CB8AC3E}">
        <p14:creationId xmlns:p14="http://schemas.microsoft.com/office/powerpoint/2010/main" val="3431927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13</a:t>
            </a:fld>
            <a:endParaRPr lang="en-US" altLang="nb-NO"/>
          </a:p>
        </p:txBody>
      </p:sp>
    </p:spTree>
    <p:extLst>
      <p:ext uri="{BB962C8B-B14F-4D97-AF65-F5344CB8AC3E}">
        <p14:creationId xmlns:p14="http://schemas.microsoft.com/office/powerpoint/2010/main" val="4403320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14</a:t>
            </a:fld>
            <a:endParaRPr lang="en-US" altLang="nb-NO"/>
          </a:p>
        </p:txBody>
      </p:sp>
    </p:spTree>
    <p:extLst>
      <p:ext uri="{BB962C8B-B14F-4D97-AF65-F5344CB8AC3E}">
        <p14:creationId xmlns:p14="http://schemas.microsoft.com/office/powerpoint/2010/main" val="3205240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15</a:t>
            </a:fld>
            <a:endParaRPr lang="en-US" altLang="nb-NO"/>
          </a:p>
        </p:txBody>
      </p:sp>
    </p:spTree>
    <p:extLst>
      <p:ext uri="{BB962C8B-B14F-4D97-AF65-F5344CB8AC3E}">
        <p14:creationId xmlns:p14="http://schemas.microsoft.com/office/powerpoint/2010/main" val="3171819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16</a:t>
            </a:fld>
            <a:endParaRPr lang="en-US" altLang="nb-NO"/>
          </a:p>
        </p:txBody>
      </p:sp>
    </p:spTree>
    <p:extLst>
      <p:ext uri="{BB962C8B-B14F-4D97-AF65-F5344CB8AC3E}">
        <p14:creationId xmlns:p14="http://schemas.microsoft.com/office/powerpoint/2010/main" val="25505874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17</a:t>
            </a:fld>
            <a:endParaRPr lang="en-US" altLang="nb-NO"/>
          </a:p>
        </p:txBody>
      </p:sp>
    </p:spTree>
    <p:extLst>
      <p:ext uri="{BB962C8B-B14F-4D97-AF65-F5344CB8AC3E}">
        <p14:creationId xmlns:p14="http://schemas.microsoft.com/office/powerpoint/2010/main" val="12800441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18</a:t>
            </a:fld>
            <a:endParaRPr lang="en-US" altLang="nb-NO"/>
          </a:p>
        </p:txBody>
      </p:sp>
    </p:spTree>
    <p:extLst>
      <p:ext uri="{BB962C8B-B14F-4D97-AF65-F5344CB8AC3E}">
        <p14:creationId xmlns:p14="http://schemas.microsoft.com/office/powerpoint/2010/main" val="1756818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Plassholder for lysbilde 1"/>
          <p:cNvSpPr>
            <a:spLocks noGrp="1" noRot="1" noChangeAspect="1" noTextEdit="1"/>
          </p:cNvSpPr>
          <p:nvPr>
            <p:ph type="sldImg"/>
          </p:nvPr>
        </p:nvSpPr>
        <p:spPr>
          <a:ln/>
        </p:spPr>
      </p:sp>
      <p:sp>
        <p:nvSpPr>
          <p:cNvPr id="3" name="Plassholder for notater 2"/>
          <p:cNvSpPr>
            <a:spLocks noGrp="1"/>
          </p:cNvSpPr>
          <p:nvPr>
            <p:ph type="body" idx="1"/>
          </p:nvPr>
        </p:nvSpPr>
        <p:spPr/>
        <p:txBody>
          <a:bodyPr>
            <a:normAutofit/>
          </a:bodyPr>
          <a:lstStyle/>
          <a:p>
            <a:pPr>
              <a:defRPr/>
            </a:pPr>
            <a:r>
              <a:rPr lang="nb-NO" dirty="0"/>
              <a:t>Fysisk vold – alle fysiske handlinger som har til hensikt å skremme, krenke, smerte eller skade. (Denne typen vold forsvinner ofte raskt ved behandling)</a:t>
            </a:r>
          </a:p>
          <a:p>
            <a:pPr>
              <a:defRPr/>
            </a:pPr>
            <a:r>
              <a:rPr lang="nb-NO" dirty="0"/>
              <a:t>Direkte trusler – hvis du gjør det så slår jeg! (Mishandler kjæledyret ditt osv.)</a:t>
            </a:r>
          </a:p>
          <a:p>
            <a:pPr>
              <a:defRPr/>
            </a:pPr>
            <a:r>
              <a:rPr lang="nb-NO" dirty="0"/>
              <a:t>Indirekte trusler – husker du hva som skjedde sist?</a:t>
            </a:r>
          </a:p>
          <a:p>
            <a:pPr>
              <a:defRPr/>
            </a:pPr>
            <a:r>
              <a:rPr lang="nb-NO" dirty="0"/>
              <a:t>Isolering – nettverket rundt blir innskrenket (får ikke lov å omgås den eller den osv.)</a:t>
            </a:r>
          </a:p>
          <a:p>
            <a:pPr>
              <a:defRPr/>
            </a:pPr>
            <a:r>
              <a:rPr lang="nb-NO" dirty="0"/>
              <a:t>Kontrollering og intenst sjalusi – hva man får lov til å gå kledd i, hva man får lov til å si, hvilke aktiviteter man kan delta på osv.</a:t>
            </a:r>
          </a:p>
          <a:p>
            <a:pPr>
              <a:defRPr/>
            </a:pPr>
            <a:r>
              <a:rPr lang="nb-NO" dirty="0"/>
              <a:t>Emosjonell vold – den volden som påvirker det emosjonelle/følelsene</a:t>
            </a:r>
          </a:p>
          <a:p>
            <a:pPr>
              <a:defRPr/>
            </a:pPr>
            <a:r>
              <a:rPr lang="nb-NO" dirty="0"/>
              <a:t>Materiell vold – den volden som går ut over inventaret, materielle skader</a:t>
            </a:r>
          </a:p>
          <a:p>
            <a:pPr>
              <a:defRPr/>
            </a:pPr>
            <a:r>
              <a:rPr lang="nb-NO" dirty="0"/>
              <a:t>Seksuell vold – seksuell trakassering, tvinge til seksuelle handlinger, kontrollere en annen persons seksualitet</a:t>
            </a:r>
          </a:p>
          <a:p>
            <a:pPr>
              <a:defRPr/>
            </a:pPr>
            <a:r>
              <a:rPr lang="nb-NO" dirty="0"/>
              <a:t>Oppdragervold – vold som har til hensikt å oppdra</a:t>
            </a:r>
          </a:p>
          <a:p>
            <a:pPr>
              <a:defRPr/>
            </a:pPr>
            <a:endParaRPr lang="nb-NO" dirty="0"/>
          </a:p>
          <a:p>
            <a:pPr>
              <a:defRPr/>
            </a:pPr>
            <a:r>
              <a:rPr lang="nb-NO" dirty="0"/>
              <a:t>Psykisk vold er like skadelig om kanskje enda mer skadelig enn fysisk vold…</a:t>
            </a:r>
          </a:p>
          <a:p>
            <a:pPr>
              <a:defRPr/>
            </a:pPr>
            <a:endParaRPr lang="nb-NO" dirty="0"/>
          </a:p>
          <a:p>
            <a:pPr>
              <a:defRPr/>
            </a:pPr>
            <a:r>
              <a:rPr lang="nb-NO" dirty="0"/>
              <a:t>Den latente volden: </a:t>
            </a:r>
            <a:r>
              <a:rPr lang="nb-NO" dirty="0" err="1"/>
              <a:t>Voldshendelse</a:t>
            </a:r>
            <a:r>
              <a:rPr lang="nb-NO" dirty="0"/>
              <a:t> -&gt; tid -&gt; </a:t>
            </a:r>
            <a:r>
              <a:rPr lang="nb-NO" dirty="0" err="1"/>
              <a:t>v.henselse</a:t>
            </a:r>
            <a:r>
              <a:rPr lang="nb-NO" dirty="0"/>
              <a:t> -&gt; tid -&gt; </a:t>
            </a:r>
            <a:r>
              <a:rPr lang="nb-NO" dirty="0" err="1"/>
              <a:t>v.hendelse</a:t>
            </a:r>
            <a:endParaRPr lang="nb-NO" dirty="0"/>
          </a:p>
          <a:p>
            <a:pPr>
              <a:defRPr/>
            </a:pPr>
            <a:r>
              <a:rPr lang="nb-NO" dirty="0" err="1"/>
              <a:t>Voldsutøveren</a:t>
            </a:r>
            <a:r>
              <a:rPr lang="nb-NO" dirty="0"/>
              <a:t> vil si at i tiden mellom </a:t>
            </a:r>
            <a:r>
              <a:rPr lang="nb-NO" dirty="0" err="1"/>
              <a:t>voldshendelsene</a:t>
            </a:r>
            <a:r>
              <a:rPr lang="nb-NO" dirty="0"/>
              <a:t> er det flott. Den </a:t>
            </a:r>
            <a:r>
              <a:rPr lang="nb-NO" dirty="0" err="1"/>
              <a:t>voldsutsatte</a:t>
            </a:r>
            <a:r>
              <a:rPr lang="nb-NO" dirty="0"/>
              <a:t> har det ikke bra i tiden mellom </a:t>
            </a:r>
            <a:r>
              <a:rPr lang="nb-NO" dirty="0" err="1"/>
              <a:t>voldshendelsene</a:t>
            </a:r>
            <a:r>
              <a:rPr lang="nb-NO" dirty="0"/>
              <a:t>, de går på </a:t>
            </a:r>
            <a:r>
              <a:rPr lang="nb-NO" dirty="0" err="1"/>
              <a:t>eggeskall</a:t>
            </a:r>
            <a:r>
              <a:rPr lang="nb-NO" dirty="0"/>
              <a:t>, er på vakt, hva skal til for å unngå en ny </a:t>
            </a:r>
            <a:r>
              <a:rPr lang="nb-NO" dirty="0" err="1"/>
              <a:t>voldsepisode</a:t>
            </a:r>
            <a:r>
              <a:rPr lang="nb-NO" dirty="0"/>
              <a:t>. «Det var deilig når slaget endelig kom»</a:t>
            </a:r>
          </a:p>
          <a:p>
            <a:pPr>
              <a:defRPr/>
            </a:pPr>
            <a:endParaRPr lang="nb-NO" dirty="0"/>
          </a:p>
        </p:txBody>
      </p:sp>
      <p:sp>
        <p:nvSpPr>
          <p:cNvPr id="30724" name="Plassholder for lysbildenumm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843DD282-E10A-4485-BEA9-F44E6DE380BA}" type="slidenum">
              <a:rPr lang="en-US" altLang="nb-NO" smtClean="0"/>
              <a:pPr>
                <a:spcBef>
                  <a:spcPct val="0"/>
                </a:spcBef>
              </a:pPr>
              <a:t>19</a:t>
            </a:fld>
            <a:endParaRPr lang="en-US" altLang="nb-NO"/>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20</a:t>
            </a:fld>
            <a:endParaRPr lang="en-US" altLang="nb-NO"/>
          </a:p>
        </p:txBody>
      </p:sp>
    </p:spTree>
    <p:extLst>
      <p:ext uri="{BB962C8B-B14F-4D97-AF65-F5344CB8AC3E}">
        <p14:creationId xmlns:p14="http://schemas.microsoft.com/office/powerpoint/2010/main" val="1599036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21</a:t>
            </a:fld>
            <a:endParaRPr lang="en-US" altLang="nb-NO"/>
          </a:p>
        </p:txBody>
      </p:sp>
    </p:spTree>
    <p:extLst>
      <p:ext uri="{BB962C8B-B14F-4D97-AF65-F5344CB8AC3E}">
        <p14:creationId xmlns:p14="http://schemas.microsoft.com/office/powerpoint/2010/main" val="17223114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22</a:t>
            </a:fld>
            <a:endParaRPr lang="en-US" altLang="nb-NO"/>
          </a:p>
        </p:txBody>
      </p:sp>
    </p:spTree>
    <p:extLst>
      <p:ext uri="{BB962C8B-B14F-4D97-AF65-F5344CB8AC3E}">
        <p14:creationId xmlns:p14="http://schemas.microsoft.com/office/powerpoint/2010/main" val="18544016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23</a:t>
            </a:fld>
            <a:endParaRPr lang="en-US" altLang="nb-NO"/>
          </a:p>
        </p:txBody>
      </p:sp>
    </p:spTree>
    <p:extLst>
      <p:ext uri="{BB962C8B-B14F-4D97-AF65-F5344CB8AC3E}">
        <p14:creationId xmlns:p14="http://schemas.microsoft.com/office/powerpoint/2010/main" val="40781591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24</a:t>
            </a:fld>
            <a:endParaRPr lang="en-US" altLang="nb-NO"/>
          </a:p>
        </p:txBody>
      </p:sp>
    </p:spTree>
    <p:extLst>
      <p:ext uri="{BB962C8B-B14F-4D97-AF65-F5344CB8AC3E}">
        <p14:creationId xmlns:p14="http://schemas.microsoft.com/office/powerpoint/2010/main" val="10014936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Plassholder for lysbilde 1"/>
          <p:cNvSpPr>
            <a:spLocks noGrp="1" noRot="1" noChangeAspect="1" noTextEdit="1"/>
          </p:cNvSpPr>
          <p:nvPr>
            <p:ph type="sldImg"/>
          </p:nvPr>
        </p:nvSpPr>
        <p:spPr>
          <a:ln/>
        </p:spPr>
      </p:sp>
      <p:sp>
        <p:nvSpPr>
          <p:cNvPr id="31747" name="Plassholder for nota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b-NO" altLang="nb-NO" dirty="0">
                <a:latin typeface="Arial" charset="0"/>
                <a:cs typeface="Arial" charset="0"/>
              </a:rPr>
              <a:t>Fokus – tidlig innsats. </a:t>
            </a:r>
          </a:p>
          <a:p>
            <a:r>
              <a:rPr lang="nb-NO" altLang="nb-NO" dirty="0">
                <a:latin typeface="Arial" charset="0"/>
                <a:cs typeface="Arial" charset="0"/>
              </a:rPr>
              <a:t>Noen barn vet vi vil komme til å streve, hva hindrer oss å hjelpe dem allerede i barnehagen? Dette gjelder på mange arenaer og det gjelder også der vi har bekymring i </a:t>
            </a:r>
            <a:r>
              <a:rPr lang="nb-NO" altLang="nb-NO" dirty="0" err="1">
                <a:latin typeface="Arial" charset="0"/>
                <a:cs typeface="Arial" charset="0"/>
              </a:rPr>
              <a:t>fht</a:t>
            </a:r>
            <a:r>
              <a:rPr lang="nb-NO" altLang="nb-NO" dirty="0">
                <a:latin typeface="Arial" charset="0"/>
                <a:cs typeface="Arial" charset="0"/>
              </a:rPr>
              <a:t> omsorgssituasjonen til et barn.  </a:t>
            </a:r>
          </a:p>
          <a:p>
            <a:endParaRPr lang="nb-NO" altLang="nb-NO" dirty="0">
              <a:latin typeface="Arial" charset="0"/>
              <a:cs typeface="Arial" charset="0"/>
            </a:endParaRPr>
          </a:p>
          <a:p>
            <a:r>
              <a:rPr lang="nb-NO" altLang="nb-NO" dirty="0">
                <a:latin typeface="Arial" charset="0"/>
                <a:cs typeface="Arial" charset="0"/>
              </a:rPr>
              <a:t>Mange som jobber med barn forteller at de mangler kunnskap om vold og overgrep. De tør ikke spørre barna hvordan de har det hjemme. Mange er redd for å gjøre noe galt eller overilt. Det er ingen som ønsker å rope ulv eller lage dramatikk av noe som de ikke vet helt sikkert.  </a:t>
            </a:r>
          </a:p>
          <a:p>
            <a:endParaRPr lang="nb-NO" altLang="nb-NO" dirty="0">
              <a:latin typeface="Arial" charset="0"/>
              <a:cs typeface="Arial" charset="0"/>
            </a:endParaRPr>
          </a:p>
          <a:p>
            <a:r>
              <a:rPr lang="nb-NO" altLang="nb-NO" dirty="0">
                <a:latin typeface="Arial" charset="0"/>
                <a:cs typeface="Arial" charset="0"/>
              </a:rPr>
              <a:t>Statistikken viser at 20% av ungdommer på videregående skole opplyser at de har blitt utsatt for vold eller overgrep i oppveksten. Det tilsvarer omtrent 4 barn i hver skoleklasse. </a:t>
            </a:r>
          </a:p>
          <a:p>
            <a:r>
              <a:rPr lang="nb-NO" altLang="nb-NO" dirty="0">
                <a:latin typeface="Arial" charset="0"/>
                <a:cs typeface="Arial" charset="0"/>
              </a:rPr>
              <a:t>Kanskje er akkurat DU brikken i puslespillet dersom du melder bekymring.</a:t>
            </a:r>
          </a:p>
          <a:p>
            <a:endParaRPr lang="nb-NO" altLang="nb-NO" dirty="0">
              <a:latin typeface="Arial" charset="0"/>
              <a:cs typeface="Arial" charset="0"/>
            </a:endParaRPr>
          </a:p>
          <a:p>
            <a:endParaRPr lang="nb-NO" altLang="nb-NO" dirty="0">
              <a:latin typeface="Arial" charset="0"/>
              <a:cs typeface="Arial" charset="0"/>
            </a:endParaRPr>
          </a:p>
        </p:txBody>
      </p:sp>
      <p:sp>
        <p:nvSpPr>
          <p:cNvPr id="31748" name="Plassholder for lysbildenumm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F354F4-6298-4A6B-98EF-C17692D806B1}" type="slidenum">
              <a:rPr kumimoji="0" lang="en-US" altLang="nb-NO" sz="1200" b="0" i="0" u="none" strike="noStrike" kern="1200" cap="none" spc="0" normalizeH="0" baseline="0" noProof="0" smtClean="0">
                <a:ln>
                  <a:noFill/>
                </a:ln>
                <a:solidFill>
                  <a:srgbClr val="000000"/>
                </a:solidFill>
                <a:effectLst/>
                <a:uLnTx/>
                <a:uFillTx/>
                <a:latin typeface="Arial"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nb-NO" sz="1200" b="0" i="0" u="none" strike="noStrike" kern="1200" cap="none" spc="0" normalizeH="0" baseline="0" noProof="0">
              <a:ln>
                <a:noFill/>
              </a:ln>
              <a:solidFill>
                <a:srgbClr val="000000"/>
              </a:solidFill>
              <a:effectLst/>
              <a:uLnTx/>
              <a:uFillTx/>
              <a:latin typeface="Arial" charset="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95022FE6-2534-4DB8-A96C-6A5F45AB9111}" type="slidenum">
              <a:rPr lang="en-US" altLang="nb-NO" smtClean="0"/>
              <a:pPr/>
              <a:t>26</a:t>
            </a:fld>
            <a:endParaRPr lang="en-US" altLang="nb-NO"/>
          </a:p>
        </p:txBody>
      </p:sp>
    </p:spTree>
    <p:extLst>
      <p:ext uri="{BB962C8B-B14F-4D97-AF65-F5344CB8AC3E}">
        <p14:creationId xmlns:p14="http://schemas.microsoft.com/office/powerpoint/2010/main" val="4567091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Med bot eller fengsel inntil 1 år straffes den som unnlater gjennom anmeldelse eller på annen måte å søke å avverge en straffbar handling eller følgene av den, på et tidspunkt da dette fortsatt er mulig og det fremstår som sikkert eller mest sannsynlig at handlingen er eller vil bli begått. </a:t>
            </a:r>
            <a:r>
              <a:rPr lang="nb-NO" dirty="0" err="1"/>
              <a:t>Avvergingsplikten</a:t>
            </a:r>
            <a:r>
              <a:rPr lang="nb-NO" dirty="0"/>
              <a:t> gjelder uten hensyn til taushetsplikt og gjelder straffbare handlinger som nevnt i</a:t>
            </a:r>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27</a:t>
            </a:fld>
            <a:endParaRPr lang="en-US" altLang="nb-NO"/>
          </a:p>
        </p:txBody>
      </p:sp>
    </p:spTree>
    <p:extLst>
      <p:ext uri="{BB962C8B-B14F-4D97-AF65-F5344CB8AC3E}">
        <p14:creationId xmlns:p14="http://schemas.microsoft.com/office/powerpoint/2010/main" val="33373180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28</a:t>
            </a:fld>
            <a:endParaRPr lang="en-US" altLang="nb-NO"/>
          </a:p>
        </p:txBody>
      </p:sp>
    </p:spTree>
    <p:extLst>
      <p:ext uri="{BB962C8B-B14F-4D97-AF65-F5344CB8AC3E}">
        <p14:creationId xmlns:p14="http://schemas.microsoft.com/office/powerpoint/2010/main" val="2278798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Plassholder for lysbilde 1"/>
          <p:cNvSpPr>
            <a:spLocks noGrp="1" noRot="1" noChangeAspect="1" noTextEdit="1"/>
          </p:cNvSpPr>
          <p:nvPr>
            <p:ph type="sldImg"/>
          </p:nvPr>
        </p:nvSpPr>
        <p:spPr>
          <a:ln/>
        </p:spPr>
      </p:sp>
      <p:sp>
        <p:nvSpPr>
          <p:cNvPr id="27651" name="Plassholder for notat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b-NO" altLang="nb-NO" dirty="0">
                <a:latin typeface="Arial" charset="0"/>
                <a:cs typeface="Arial" charset="0"/>
              </a:rPr>
              <a:t>Historien om Christoffer…</a:t>
            </a:r>
          </a:p>
          <a:p>
            <a:r>
              <a:rPr lang="nb-NO" altLang="nb-NO" dirty="0">
                <a:latin typeface="Arial" charset="0"/>
                <a:cs typeface="Arial" charset="0"/>
              </a:rPr>
              <a:t>«Jeg tenker nok du skjønner det sjøl», svarte Christoffer alltid når han ble spurt hvor skadene kom fra. Eller "Jeg husker ikke»</a:t>
            </a:r>
          </a:p>
          <a:p>
            <a:r>
              <a:rPr lang="nb-NO" altLang="nb-NO" dirty="0">
                <a:latin typeface="Arial" charset="0"/>
                <a:cs typeface="Arial" charset="0"/>
              </a:rPr>
              <a:t>«Jeg vet ikke»</a:t>
            </a:r>
          </a:p>
          <a:p>
            <a:endParaRPr lang="nb-NO" altLang="nb-NO" dirty="0">
              <a:latin typeface="Arial" charset="0"/>
              <a:cs typeface="Arial" charset="0"/>
            </a:endParaRPr>
          </a:p>
          <a:p>
            <a:r>
              <a:rPr lang="nb-NO" altLang="nb-NO" dirty="0">
                <a:latin typeface="Arial" charset="0"/>
                <a:cs typeface="Arial" charset="0"/>
              </a:rPr>
              <a:t>Christoffer Gjerstad Kihle, ble funnet død i sengen sin med omfattende skader i 2005, åtte år gammel. Han hadde store skader i hodet og på kroppen. </a:t>
            </a:r>
          </a:p>
          <a:p>
            <a:endParaRPr lang="nb-NO" altLang="nb-NO" dirty="0">
              <a:latin typeface="Arial" charset="0"/>
              <a:cs typeface="Arial" charset="0"/>
            </a:endParaRPr>
          </a:p>
          <a:p>
            <a:r>
              <a:rPr lang="nb-NO" altLang="nb-NO" dirty="0">
                <a:latin typeface="Arial" charset="0"/>
                <a:cs typeface="Arial" charset="0"/>
              </a:rPr>
              <a:t>Denne historien er et eksempel på at alle instanser sviktet, alle de som burde sett og skjønt: nærmeste familie, skole, helsevesen, politi…</a:t>
            </a:r>
          </a:p>
          <a:p>
            <a:endParaRPr lang="nb-NO" altLang="nb-NO" dirty="0">
              <a:latin typeface="Arial" charset="0"/>
              <a:cs typeface="Arial" charset="0"/>
            </a:endParaRPr>
          </a:p>
          <a:p>
            <a:r>
              <a:rPr lang="nb-NO" altLang="nb-NO" dirty="0">
                <a:latin typeface="Arial" charset="0"/>
                <a:cs typeface="Arial" charset="0"/>
              </a:rPr>
              <a:t>Mor trodde ikke hennes nye mann kunne slå gutten</a:t>
            </a:r>
          </a:p>
          <a:p>
            <a:r>
              <a:rPr lang="nb-NO" altLang="nb-NO" dirty="0">
                <a:latin typeface="Arial" charset="0"/>
                <a:cs typeface="Arial" charset="0"/>
              </a:rPr>
              <a:t>Det trodde heller ikke far, besteforeldre og onkel, enda de så at Christoffer hadde skader</a:t>
            </a:r>
          </a:p>
          <a:p>
            <a:r>
              <a:rPr lang="nb-NO" altLang="nb-NO" dirty="0">
                <a:latin typeface="Arial" charset="0"/>
                <a:cs typeface="Arial" charset="0"/>
              </a:rPr>
              <a:t>«Stefar» konstruerte og gjentok teori om selvskading</a:t>
            </a:r>
          </a:p>
          <a:p>
            <a:r>
              <a:rPr lang="nb-NO" altLang="nb-NO" dirty="0">
                <a:latin typeface="Arial" charset="0"/>
                <a:cs typeface="Arial" charset="0"/>
              </a:rPr>
              <a:t>Tvilsom ADHD-diagnose</a:t>
            </a:r>
          </a:p>
          <a:p>
            <a:r>
              <a:rPr lang="nb-NO" altLang="nb-NO" dirty="0">
                <a:latin typeface="Arial" charset="0"/>
                <a:cs typeface="Arial" charset="0"/>
              </a:rPr>
              <a:t>Overlegen som skrev ut alle ADHD- og sovemedisinene, møtte aldri Christoffer eller spurte om forhold i hjemmet</a:t>
            </a:r>
          </a:p>
          <a:p>
            <a:r>
              <a:rPr lang="nb-NO" altLang="nb-NO" dirty="0">
                <a:latin typeface="Arial" charset="0"/>
                <a:cs typeface="Arial" charset="0"/>
              </a:rPr>
              <a:t>Rektor ble varslet av både assistent og kontaktlærer, men vegret seg for å kontakte foreldrene</a:t>
            </a:r>
          </a:p>
          <a:p>
            <a:r>
              <a:rPr lang="nb-NO" altLang="nb-NO" dirty="0">
                <a:latin typeface="Arial" charset="0"/>
                <a:cs typeface="Arial" charset="0"/>
              </a:rPr>
              <a:t>Personalet på sykehuset i Tønsberg trodde mer på stefars selvskadingsteori enn på skadene de så</a:t>
            </a:r>
          </a:p>
          <a:p>
            <a:endParaRPr lang="nb-NO" altLang="nb-NO" dirty="0">
              <a:latin typeface="Arial" charset="0"/>
              <a:cs typeface="Arial" charset="0"/>
            </a:endParaRPr>
          </a:p>
          <a:p>
            <a:r>
              <a:rPr lang="nb-NO" altLang="nb-NO" dirty="0">
                <a:latin typeface="Arial" charset="0"/>
                <a:cs typeface="Arial" charset="0"/>
              </a:rPr>
              <a:t>…………men jeg trodde at……!</a:t>
            </a:r>
          </a:p>
          <a:p>
            <a:endParaRPr lang="nb-NO" altLang="nb-NO" dirty="0">
              <a:latin typeface="Arial" charset="0"/>
              <a:cs typeface="Arial" charset="0"/>
            </a:endParaRPr>
          </a:p>
        </p:txBody>
      </p:sp>
      <p:sp>
        <p:nvSpPr>
          <p:cNvPr id="27652" name="Plassholder for lysbildenumm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charset="0"/>
                <a:cs typeface="Arial" charset="0"/>
              </a:defRPr>
            </a:lvl1pPr>
            <a:lvl2pPr marL="742950" indent="-285750">
              <a:defRPr sz="2000">
                <a:solidFill>
                  <a:schemeClr val="tx1"/>
                </a:solidFill>
                <a:latin typeface="Arial" charset="0"/>
                <a:cs typeface="Arial" charset="0"/>
              </a:defRPr>
            </a:lvl2pPr>
            <a:lvl3pPr marL="1143000" indent="-228600">
              <a:defRPr sz="2000">
                <a:solidFill>
                  <a:schemeClr val="tx1"/>
                </a:solidFill>
                <a:latin typeface="Arial" charset="0"/>
                <a:cs typeface="Arial" charset="0"/>
              </a:defRPr>
            </a:lvl3pPr>
            <a:lvl4pPr marL="1600200" indent="-228600">
              <a:defRPr sz="2000">
                <a:solidFill>
                  <a:schemeClr val="tx1"/>
                </a:solidFill>
                <a:latin typeface="Arial" charset="0"/>
                <a:cs typeface="Arial" charset="0"/>
              </a:defRPr>
            </a:lvl4pPr>
            <a:lvl5pPr marL="2057400" indent="-22860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fld id="{83B2873E-27A5-4E1A-8788-2FC82C815A60}" type="slidenum">
              <a:rPr lang="en-US" altLang="nb-NO" sz="1200" smtClean="0"/>
              <a:pPr/>
              <a:t>29</a:t>
            </a:fld>
            <a:endParaRPr lang="en-US" altLang="nb-NO"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aj</a:t>
            </a:r>
            <a:endParaRPr lang="nb-NO" dirty="0"/>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30</a:t>
            </a:fld>
            <a:endParaRPr lang="en-US" altLang="nb-NO"/>
          </a:p>
        </p:txBody>
      </p:sp>
    </p:spTree>
    <p:extLst>
      <p:ext uri="{BB962C8B-B14F-4D97-AF65-F5344CB8AC3E}">
        <p14:creationId xmlns:p14="http://schemas.microsoft.com/office/powerpoint/2010/main" val="32488566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Plassholder for lysbilde 1"/>
          <p:cNvSpPr>
            <a:spLocks noGrp="1" noRot="1" noChangeAspect="1" noTextEdit="1"/>
          </p:cNvSpPr>
          <p:nvPr>
            <p:ph type="sldImg"/>
          </p:nvPr>
        </p:nvSpPr>
        <p:spPr>
          <a:ln/>
        </p:spPr>
      </p:sp>
      <p:sp>
        <p:nvSpPr>
          <p:cNvPr id="3" name="Plassholder for notater 2"/>
          <p:cNvSpPr>
            <a:spLocks noGrp="1"/>
          </p:cNvSpPr>
          <p:nvPr>
            <p:ph type="body" idx="1"/>
          </p:nvPr>
        </p:nvSpPr>
        <p:spPr/>
        <p:txBody>
          <a:bodyPr>
            <a:normAutofit fontScale="62500" lnSpcReduction="20000"/>
          </a:bodyPr>
          <a:lstStyle/>
          <a:p>
            <a:r>
              <a:rPr lang="nb-NO" dirty="0"/>
              <a:t>Ingeborg Senneset, oktober 2021:</a:t>
            </a:r>
          </a:p>
          <a:p>
            <a:endParaRPr lang="nb-NO" dirty="0"/>
          </a:p>
          <a:p>
            <a:r>
              <a:rPr lang="nb-NO" dirty="0"/>
              <a:t>Denne saken er kanskje dent mest horrible man kan lese i dag.</a:t>
            </a:r>
          </a:p>
          <a:p>
            <a:r>
              <a:rPr lang="nb-NO" dirty="0"/>
              <a:t> Og den gjør meg glad. Hvorfor?</a:t>
            </a:r>
          </a:p>
          <a:p>
            <a:endParaRPr lang="nb-NO" dirty="0"/>
          </a:p>
          <a:p>
            <a:pPr marL="0" indent="0">
              <a:buNone/>
            </a:pPr>
            <a:r>
              <a:rPr lang="nb-NO" dirty="0"/>
              <a:t>Fordi når vi vet, kan vi tro.</a:t>
            </a:r>
          </a:p>
          <a:p>
            <a:pPr marL="0" indent="0">
              <a:buNone/>
            </a:pPr>
            <a:r>
              <a:rPr lang="nb-NO" dirty="0"/>
              <a:t>Og da kan vi se.</a:t>
            </a:r>
          </a:p>
          <a:p>
            <a:pPr marL="0" indent="0">
              <a:buNone/>
            </a:pPr>
            <a:endParaRPr lang="nb-NO" dirty="0"/>
          </a:p>
          <a:p>
            <a:pPr marL="0" indent="0">
              <a:buNone/>
            </a:pPr>
            <a:r>
              <a:rPr lang="nb-NO" dirty="0"/>
              <a:t>Spedbarn blir voldtatt. Det er ikke plass i den ille kroppen, innsiden vil bli ødelagt, alt de kan gjøre, er å skrike.</a:t>
            </a:r>
          </a:p>
          <a:p>
            <a:pPr marL="0" indent="0">
              <a:buNone/>
            </a:pPr>
            <a:r>
              <a:rPr lang="nb-NO" dirty="0"/>
              <a:t> Eller verre, resignere.</a:t>
            </a:r>
          </a:p>
          <a:p>
            <a:pPr marL="0" indent="0">
              <a:buNone/>
            </a:pPr>
            <a:endParaRPr lang="nb-NO" dirty="0"/>
          </a:p>
          <a:p>
            <a:pPr marL="0" indent="0">
              <a:buNone/>
            </a:pPr>
            <a:r>
              <a:rPr lang="nb-NO" dirty="0"/>
              <a:t>Babyer får store skader i underlivet. Så omfattende at de må i narkose for å undersøkes.</a:t>
            </a:r>
          </a:p>
          <a:p>
            <a:pPr marL="0" indent="0">
              <a:buNone/>
            </a:pPr>
            <a:endParaRPr lang="nb-NO" dirty="0"/>
          </a:p>
          <a:p>
            <a:pPr marL="0" indent="0">
              <a:buNone/>
            </a:pPr>
            <a:r>
              <a:rPr lang="nb-NO" dirty="0"/>
              <a:t>Barn blir brent med lighter. Den myke huden som skal være kontakt, trøst, </a:t>
            </a:r>
            <a:r>
              <a:rPr lang="nb-NO" dirty="0" err="1"/>
              <a:t>kiling</a:t>
            </a:r>
            <a:r>
              <a:rPr lang="nb-NO" dirty="0"/>
              <a:t> og lek, den smeltes, svis av. Der er tortur, men hvem skal barnet varsle?</a:t>
            </a:r>
          </a:p>
          <a:p>
            <a:pPr marL="0" indent="0">
              <a:buNone/>
            </a:pPr>
            <a:endParaRPr lang="nb-NO" dirty="0"/>
          </a:p>
          <a:p>
            <a:pPr marL="0" indent="0">
              <a:buNone/>
            </a:pPr>
            <a:r>
              <a:rPr lang="nb-NO" dirty="0"/>
              <a:t>Småbarn bli torturert, og torturisten kan være den lilles nærmeste omsorgsperson.</a:t>
            </a:r>
          </a:p>
          <a:p>
            <a:pPr marL="0" indent="0">
              <a:buNone/>
            </a:pPr>
            <a:r>
              <a:rPr lang="nb-NO" dirty="0"/>
              <a:t>Alt dette umulige, der er mulig for noen foreldre.</a:t>
            </a:r>
          </a:p>
          <a:p>
            <a:pPr marL="0" indent="0">
              <a:buNone/>
            </a:pPr>
            <a:endParaRPr lang="nb-NO" dirty="0"/>
          </a:p>
          <a:p>
            <a:pPr marL="0" indent="0">
              <a:buNone/>
            </a:pPr>
            <a:r>
              <a:rPr lang="nb-NO" dirty="0"/>
              <a:t>For en mor. For en far. For en tanta. For en onkel. For en besteforelder. For en bror. For en søster. For en nabo.</a:t>
            </a:r>
          </a:p>
          <a:p>
            <a:pPr marL="0" indent="0">
              <a:buNone/>
            </a:pPr>
            <a:r>
              <a:rPr lang="nb-NO" dirty="0"/>
              <a:t>For den som skulle beskytte.</a:t>
            </a:r>
          </a:p>
          <a:p>
            <a:pPr marL="0" indent="0">
              <a:buNone/>
            </a:pPr>
            <a:endParaRPr lang="nb-NO" dirty="0"/>
          </a:p>
          <a:p>
            <a:pPr marL="0" indent="0">
              <a:buNone/>
            </a:pPr>
            <a:r>
              <a:rPr lang="nb-NO" dirty="0"/>
              <a:t>Det avskyelige, det eneste man vil, er å snu seg vekk, ikke vis meg dette, slutt, disse bildene av barna i hodet mitt er for ekle, for absurde, det går ikke an, det er for vondt.</a:t>
            </a:r>
          </a:p>
          <a:p>
            <a:pPr marL="0" indent="0">
              <a:buNone/>
            </a:pPr>
            <a:endParaRPr lang="nb-NO" dirty="0"/>
          </a:p>
          <a:p>
            <a:pPr marL="0" indent="0">
              <a:buNone/>
            </a:pPr>
            <a:r>
              <a:rPr lang="nb-NO" dirty="0"/>
              <a:t>Men makter ikke vi å se dette, hvis vi nekter å tro at det skjer, blir det ikke belyst. Og da står barna i mørket.</a:t>
            </a:r>
          </a:p>
          <a:p>
            <a:pPr marL="0" indent="0">
              <a:buNone/>
            </a:pPr>
            <a:endParaRPr lang="nb-NO" dirty="0"/>
          </a:p>
          <a:p>
            <a:pPr marL="0" indent="0">
              <a:buNone/>
            </a:pPr>
            <a:r>
              <a:rPr lang="nb-NO" dirty="0"/>
              <a:t>Fortsatt voldtatt.</a:t>
            </a:r>
          </a:p>
          <a:p>
            <a:pPr marL="0" indent="0">
              <a:buNone/>
            </a:pPr>
            <a:r>
              <a:rPr lang="nb-NO" dirty="0"/>
              <a:t>Fortsatt torturert.</a:t>
            </a:r>
          </a:p>
          <a:p>
            <a:pPr marL="0" indent="0">
              <a:buNone/>
            </a:pPr>
            <a:r>
              <a:rPr lang="nb-NO" dirty="0"/>
              <a:t>Men alene.</a:t>
            </a:r>
          </a:p>
          <a:p>
            <a:endParaRPr lang="nb-NO" dirty="0"/>
          </a:p>
          <a:p>
            <a:r>
              <a:rPr lang="nb-NO" dirty="0"/>
              <a:t>Derfor gjør denne saken meg "glad".</a:t>
            </a:r>
          </a:p>
          <a:p>
            <a:endParaRPr lang="nb-NO" dirty="0"/>
          </a:p>
          <a:p>
            <a:r>
              <a:rPr lang="nb-NO" dirty="0"/>
              <a:t>Fordi noen har sett.</a:t>
            </a:r>
          </a:p>
          <a:p>
            <a:r>
              <a:rPr lang="nb-NO" dirty="0"/>
              <a:t>Noen har trodd.</a:t>
            </a:r>
          </a:p>
          <a:p>
            <a:r>
              <a:rPr lang="nb-NO" dirty="0"/>
              <a:t>Noen har handlet.</a:t>
            </a:r>
          </a:p>
          <a:p>
            <a:endParaRPr lang="nb-NO" dirty="0"/>
          </a:p>
          <a:p>
            <a:r>
              <a:rPr lang="nb-NO" dirty="0"/>
              <a:t>Fordi søkelys er også et lys. Og lys gir håp.</a:t>
            </a:r>
          </a:p>
          <a:p>
            <a:pPr>
              <a:defRPr/>
            </a:pPr>
            <a:endParaRPr lang="nb-NO" dirty="0"/>
          </a:p>
        </p:txBody>
      </p:sp>
      <p:sp>
        <p:nvSpPr>
          <p:cNvPr id="34820" name="Plassholder for lysbildenumm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charset="0"/>
                <a:cs typeface="Arial" charset="0"/>
              </a:defRPr>
            </a:lvl1pPr>
            <a:lvl2pPr marL="742950" indent="-285750">
              <a:spcBef>
                <a:spcPct val="30000"/>
              </a:spcBef>
              <a:defRPr sz="1200">
                <a:solidFill>
                  <a:schemeClr val="tx1"/>
                </a:solidFill>
                <a:latin typeface="Arial" charset="0"/>
                <a:cs typeface="Arial" charset="0"/>
              </a:defRPr>
            </a:lvl2pPr>
            <a:lvl3pPr marL="1143000" indent="-228600">
              <a:spcBef>
                <a:spcPct val="30000"/>
              </a:spcBef>
              <a:defRPr sz="1200">
                <a:solidFill>
                  <a:schemeClr val="tx1"/>
                </a:solidFill>
                <a:latin typeface="Arial" charset="0"/>
                <a:cs typeface="Arial" charset="0"/>
              </a:defRPr>
            </a:lvl3pPr>
            <a:lvl4pPr marL="1600200" indent="-228600">
              <a:spcBef>
                <a:spcPct val="30000"/>
              </a:spcBef>
              <a:defRPr sz="1200">
                <a:solidFill>
                  <a:schemeClr val="tx1"/>
                </a:solidFill>
                <a:latin typeface="Arial" charset="0"/>
                <a:cs typeface="Arial" charset="0"/>
              </a:defRPr>
            </a:lvl4pPr>
            <a:lvl5pPr marL="2057400" indent="-22860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a:spcBef>
                <a:spcPct val="0"/>
              </a:spcBef>
            </a:pPr>
            <a:fld id="{143720F4-AE67-4418-9554-89A5B19252FB}" type="slidenum">
              <a:rPr lang="en-US" altLang="nb-NO" smtClean="0"/>
              <a:pPr>
                <a:spcBef>
                  <a:spcPct val="0"/>
                </a:spcBef>
              </a:pPr>
              <a:t>31</a:t>
            </a:fld>
            <a:endParaRPr lang="en-US" altLang="nb-NO"/>
          </a:p>
        </p:txBody>
      </p:sp>
    </p:spTree>
    <p:extLst>
      <p:ext uri="{BB962C8B-B14F-4D97-AF65-F5344CB8AC3E}">
        <p14:creationId xmlns:p14="http://schemas.microsoft.com/office/powerpoint/2010/main" val="42000432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DC65D36-F373-8C4B-BC4D-E73737125000}" type="slidenum">
              <a:rPr kumimoji="0" lang="en-US" altLang="nb-NO" sz="1200" b="0" i="0" u="none" strike="noStrike" kern="1200" cap="none" spc="0" normalizeH="0" baseline="0" noProof="0" smtClean="0">
                <a:ln>
                  <a:noFill/>
                </a:ln>
                <a:solidFill>
                  <a:srgbClr val="000000"/>
                </a:solidFill>
                <a:effectLst/>
                <a:uLnTx/>
                <a:uFillTx/>
                <a:latin typeface="Arial"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nb-NO" sz="1200" b="0" i="0" u="none" strike="noStrike" kern="1200" cap="none" spc="0" normalizeH="0" baseline="0" noProof="0">
              <a:ln>
                <a:noFill/>
              </a:ln>
              <a:solidFill>
                <a:srgbClr val="000000"/>
              </a:solidFill>
              <a:effectLst/>
              <a:uLnTx/>
              <a:uFillTx/>
              <a:latin typeface="Arial" charset="0"/>
              <a:cs typeface="Arial" charset="0"/>
            </a:endParaRPr>
          </a:p>
        </p:txBody>
      </p:sp>
    </p:spTree>
    <p:extLst>
      <p:ext uri="{BB962C8B-B14F-4D97-AF65-F5344CB8AC3E}">
        <p14:creationId xmlns:p14="http://schemas.microsoft.com/office/powerpoint/2010/main" val="10781371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5"/>
          </p:nvPr>
        </p:nvSpPr>
        <p:spPr/>
        <p:txBody>
          <a:bodyPr/>
          <a:lstStyle/>
          <a:p>
            <a:fld id="{2DC65D36-F373-8C4B-BC4D-E73737125000}" type="slidenum">
              <a:rPr lang="en-US" altLang="nb-NO" smtClean="0"/>
              <a:pPr/>
              <a:t>33</a:t>
            </a:fld>
            <a:endParaRPr lang="en-US" altLang="nb-NO"/>
          </a:p>
        </p:txBody>
      </p:sp>
    </p:spTree>
    <p:extLst>
      <p:ext uri="{BB962C8B-B14F-4D97-AF65-F5344CB8AC3E}">
        <p14:creationId xmlns:p14="http://schemas.microsoft.com/office/powerpoint/2010/main" val="32712860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2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2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7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2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Master" Target="../slideMasters/slideMaster5.xml"/><Relationship Id="rId4" Type="http://schemas.openxmlformats.org/officeDocument/2006/relationships/image" Target="../media/image35.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903CAACC-DAFA-4035-8172-71391AC2F9F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3757"/>
            <a:ext cx="9143999" cy="3888582"/>
          </a:xfrm>
          <a:prstGeom prst="rect">
            <a:avLst/>
          </a:prstGeom>
        </p:spPr>
      </p:pic>
      <p:pic>
        <p:nvPicPr>
          <p:cNvPr id="11" name="Bilde 10"/>
          <p:cNvPicPr>
            <a:picLocks noChangeAspect="1"/>
          </p:cNvPicPr>
          <p:nvPr userDrawn="1"/>
        </p:nvPicPr>
        <p:blipFill>
          <a:blip r:embed="rId3"/>
          <a:stretch>
            <a:fillRect/>
          </a:stretch>
        </p:blipFill>
        <p:spPr>
          <a:xfrm>
            <a:off x="0" y="843756"/>
            <a:ext cx="9144000" cy="57091"/>
          </a:xfrm>
          <a:prstGeom prst="rect">
            <a:avLst/>
          </a:prstGeom>
        </p:spPr>
      </p:pic>
      <p:sp>
        <p:nvSpPr>
          <p:cNvPr id="2" name="Tittel 1"/>
          <p:cNvSpPr>
            <a:spLocks noGrp="1"/>
          </p:cNvSpPr>
          <p:nvPr>
            <p:ph type="ctrTitle" hasCustomPrompt="1"/>
          </p:nvPr>
        </p:nvSpPr>
        <p:spPr>
          <a:xfrm>
            <a:off x="3708003"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3" name="Undertittel 2"/>
          <p:cNvSpPr>
            <a:spLocks noGrp="1"/>
          </p:cNvSpPr>
          <p:nvPr>
            <p:ph type="subTitle" idx="1"/>
          </p:nvPr>
        </p:nvSpPr>
        <p:spPr>
          <a:xfrm>
            <a:off x="3708267"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7" name="Plassholder for bunntekst 4">
            <a:extLst>
              <a:ext uri="{FF2B5EF4-FFF2-40B4-BE49-F238E27FC236}">
                <a16:creationId xmlns:a16="http://schemas.microsoft.com/office/drawing/2014/main" id="{1D81B174-F05B-4C7D-B2FD-44D5AE060EF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60797C2A-32B1-4051-868B-7D54725DEFE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78FF7EF4-2E97-465F-9D94-9A5E8604BA3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9" name="Text Box 9">
            <a:extLst>
              <a:ext uri="{FF2B5EF4-FFF2-40B4-BE49-F238E27FC236}">
                <a16:creationId xmlns:a16="http://schemas.microsoft.com/office/drawing/2014/main" id="{3025EA3C-8C2F-42CB-B946-514E5E3B2D2A}"/>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1632209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Forside – sjekk">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6B18EBB-386A-42B3-AC2B-B74A38A616D0}"/>
              </a:ext>
            </a:extLst>
          </p:cNvPr>
          <p:cNvSpPr/>
          <p:nvPr userDrawn="1"/>
        </p:nvSpPr>
        <p:spPr>
          <a:xfrm>
            <a:off x="7488437" y="900054"/>
            <a:ext cx="1655563" cy="38322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Bilde 6"/>
          <p:cNvPicPr>
            <a:picLocks noChangeAspect="1"/>
          </p:cNvPicPr>
          <p:nvPr userDrawn="1"/>
        </p:nvPicPr>
        <p:blipFill rotWithShape="1">
          <a:blip r:embed="rId2"/>
          <a:srcRect t="22108"/>
          <a:stretch/>
        </p:blipFill>
        <p:spPr>
          <a:xfrm>
            <a:off x="1" y="843756"/>
            <a:ext cx="7488436" cy="3888582"/>
          </a:xfrm>
          <a:prstGeom prst="rect">
            <a:avLst/>
          </a:prstGeom>
        </p:spPr>
      </p:pic>
      <p:sp>
        <p:nvSpPr>
          <p:cNvPr id="11" name="Rektangel 10">
            <a:extLst>
              <a:ext uri="{FF2B5EF4-FFF2-40B4-BE49-F238E27FC236}">
                <a16:creationId xmlns:a16="http://schemas.microsoft.com/office/drawing/2014/main" id="{4C94F950-29E0-40D5-9456-74EB96C243E5}"/>
              </a:ext>
            </a:extLst>
          </p:cNvPr>
          <p:cNvSpPr/>
          <p:nvPr userDrawn="1"/>
        </p:nvSpPr>
        <p:spPr>
          <a:xfrm rot="10800000">
            <a:off x="-3" y="843756"/>
            <a:ext cx="9144001" cy="3888581"/>
          </a:xfrm>
          <a:prstGeom prst="rect">
            <a:avLst/>
          </a:prstGeom>
          <a:gradFill flip="none" rotWithShape="1">
            <a:gsLst>
              <a:gs pos="0">
                <a:schemeClr val="tx1">
                  <a:alpha val="7000"/>
                  <a:lumMod val="0"/>
                </a:schemeClr>
              </a:gs>
              <a:gs pos="35000">
                <a:schemeClr val="tx1">
                  <a:lumMod val="0"/>
                  <a:alpha val="0"/>
                </a:schemeClr>
              </a:gs>
              <a:gs pos="56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3" name="Rektangel 12">
            <a:extLst>
              <a:ext uri="{FF2B5EF4-FFF2-40B4-BE49-F238E27FC236}">
                <a16:creationId xmlns:a16="http://schemas.microsoft.com/office/drawing/2014/main" id="{BC7121A9-E84A-4726-A02D-C87FD60E1A3B}"/>
              </a:ext>
            </a:extLst>
          </p:cNvPr>
          <p:cNvSpPr/>
          <p:nvPr userDrawn="1"/>
        </p:nvSpPr>
        <p:spPr>
          <a:xfrm rot="10800000">
            <a:off x="-4" y="843756"/>
            <a:ext cx="9144001" cy="3888582"/>
          </a:xfrm>
          <a:prstGeom prst="rect">
            <a:avLst/>
          </a:prstGeom>
          <a:gradFill flip="none" rotWithShape="1">
            <a:gsLst>
              <a:gs pos="0">
                <a:schemeClr val="tx1">
                  <a:alpha val="7000"/>
                  <a:lumMod val="0"/>
                </a:schemeClr>
              </a:gs>
              <a:gs pos="35000">
                <a:schemeClr val="tx1">
                  <a:lumMod val="0"/>
                  <a:alpha val="0"/>
                </a:schemeClr>
              </a:gs>
              <a:gs pos="4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wrap="square">
            <a:normAutofit/>
          </a:bodyPr>
          <a:lstStyle>
            <a:lvl1pPr marL="0" indent="0" algn="r">
              <a:buNone/>
              <a:defRPr sz="1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2" name="Text Box 9">
            <a:extLst>
              <a:ext uri="{FF2B5EF4-FFF2-40B4-BE49-F238E27FC236}">
                <a16:creationId xmlns:a16="http://schemas.microsoft.com/office/drawing/2014/main" id="{AC80BDF2-EFDD-477E-8E6D-732036B40807}"/>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3341869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Forside – kommunikasjo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C854D0D-2270-46B9-841C-0F6FC509B858}"/>
              </a:ext>
            </a:extLst>
          </p:cNvPr>
          <p:cNvSpPr/>
          <p:nvPr userDrawn="1"/>
        </p:nvSpPr>
        <p:spPr>
          <a:xfrm>
            <a:off x="6011995" y="896445"/>
            <a:ext cx="3132004" cy="38286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D3E4A9B6-06E1-40ED-9FE9-2F45E9E0C1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 r="-51982"/>
          <a:stretch/>
        </p:blipFill>
        <p:spPr>
          <a:xfrm>
            <a:off x="268" y="843756"/>
            <a:ext cx="9144000" cy="3888582"/>
          </a:xfrm>
          <a:prstGeom prst="rect">
            <a:avLst/>
          </a:prstGeom>
        </p:spPr>
      </p:pic>
      <p:sp>
        <p:nvSpPr>
          <p:cNvPr id="17" name="Rektangel 16">
            <a:extLst>
              <a:ext uri="{FF2B5EF4-FFF2-40B4-BE49-F238E27FC236}">
                <a16:creationId xmlns:a16="http://schemas.microsoft.com/office/drawing/2014/main" id="{4CC617DF-9B8E-4FA7-9B22-E59CE98F7A35}"/>
              </a:ext>
            </a:extLst>
          </p:cNvPr>
          <p:cNvSpPr/>
          <p:nvPr userDrawn="1"/>
        </p:nvSpPr>
        <p:spPr>
          <a:xfrm rot="10800000">
            <a:off x="0" y="842958"/>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Rektangel 17">
            <a:extLst>
              <a:ext uri="{FF2B5EF4-FFF2-40B4-BE49-F238E27FC236}">
                <a16:creationId xmlns:a16="http://schemas.microsoft.com/office/drawing/2014/main" id="{0C426262-3EF6-42FE-B979-433577AA3531}"/>
              </a:ext>
            </a:extLst>
          </p:cNvPr>
          <p:cNvSpPr/>
          <p:nvPr userDrawn="1"/>
        </p:nvSpPr>
        <p:spPr>
          <a:xfrm rot="10800000">
            <a:off x="268" y="842955"/>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3" name="Text Box 9">
            <a:extLst>
              <a:ext uri="{FF2B5EF4-FFF2-40B4-BE49-F238E27FC236}">
                <a16:creationId xmlns:a16="http://schemas.microsoft.com/office/drawing/2014/main" id="{BF965F58-FC59-4F68-AA80-292CD955CA9A}"/>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1762158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Forside – penger">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C854D0D-2270-46B9-841C-0F6FC509B858}"/>
              </a:ext>
            </a:extLst>
          </p:cNvPr>
          <p:cNvSpPr/>
          <p:nvPr userDrawn="1"/>
        </p:nvSpPr>
        <p:spPr>
          <a:xfrm>
            <a:off x="6011995" y="896445"/>
            <a:ext cx="3132004" cy="38286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D3E4A9B6-06E1-40ED-9FE9-2F45E9E0C1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27639"/>
          <a:stretch/>
        </p:blipFill>
        <p:spPr>
          <a:xfrm>
            <a:off x="0" y="843756"/>
            <a:ext cx="9143999" cy="3888582"/>
          </a:xfrm>
          <a:prstGeom prst="rect">
            <a:avLst/>
          </a:prstGeom>
        </p:spPr>
      </p:pic>
      <p:sp>
        <p:nvSpPr>
          <p:cNvPr id="17" name="Rektangel 16">
            <a:extLst>
              <a:ext uri="{FF2B5EF4-FFF2-40B4-BE49-F238E27FC236}">
                <a16:creationId xmlns:a16="http://schemas.microsoft.com/office/drawing/2014/main" id="{4CC617DF-9B8E-4FA7-9B22-E59CE98F7A35}"/>
              </a:ext>
            </a:extLst>
          </p:cNvPr>
          <p:cNvSpPr/>
          <p:nvPr userDrawn="1"/>
        </p:nvSpPr>
        <p:spPr>
          <a:xfrm rot="10800000">
            <a:off x="0" y="842958"/>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Rektangel 17">
            <a:extLst>
              <a:ext uri="{FF2B5EF4-FFF2-40B4-BE49-F238E27FC236}">
                <a16:creationId xmlns:a16="http://schemas.microsoft.com/office/drawing/2014/main" id="{0C426262-3EF6-42FE-B979-433577AA3531}"/>
              </a:ext>
            </a:extLst>
          </p:cNvPr>
          <p:cNvSpPr/>
          <p:nvPr userDrawn="1"/>
        </p:nvSpPr>
        <p:spPr>
          <a:xfrm rot="10800000">
            <a:off x="-1" y="842955"/>
            <a:ext cx="9144000" cy="3889380"/>
          </a:xfrm>
          <a:prstGeom prst="rect">
            <a:avLst/>
          </a:prstGeom>
          <a:gradFill flip="none" rotWithShape="1">
            <a:gsLst>
              <a:gs pos="39000">
                <a:schemeClr val="tx1">
                  <a:lumMod val="0"/>
                  <a:alpha val="0"/>
                </a:schemeClr>
              </a:gs>
              <a:gs pos="59000">
                <a:schemeClr val="tx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3" name="Text Box 9">
            <a:extLst>
              <a:ext uri="{FF2B5EF4-FFF2-40B4-BE49-F238E27FC236}">
                <a16:creationId xmlns:a16="http://schemas.microsoft.com/office/drawing/2014/main" id="{5DB8E981-608B-4F5A-A9B1-5115DEE6ED77}"/>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3547841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Forside – jus">
    <p:spTree>
      <p:nvGrpSpPr>
        <p:cNvPr id="1" name=""/>
        <p:cNvGrpSpPr/>
        <p:nvPr/>
      </p:nvGrpSpPr>
      <p:grpSpPr>
        <a:xfrm>
          <a:off x="0" y="0"/>
          <a:ext cx="0" cy="0"/>
          <a:chOff x="0" y="0"/>
          <a:chExt cx="0" cy="0"/>
        </a:xfrm>
      </p:grpSpPr>
      <p:pic>
        <p:nvPicPr>
          <p:cNvPr id="17" name="Bilde 16">
            <a:extLst>
              <a:ext uri="{FF2B5EF4-FFF2-40B4-BE49-F238E27FC236}">
                <a16:creationId xmlns:a16="http://schemas.microsoft.com/office/drawing/2014/main" id="{8480123D-0C47-4180-8A09-0F3B0D118E3D}"/>
              </a:ext>
            </a:extLst>
          </p:cNvPr>
          <p:cNvPicPr>
            <a:picLocks noChangeAspect="1"/>
          </p:cNvPicPr>
          <p:nvPr userDrawn="1"/>
        </p:nvPicPr>
        <p:blipFill rotWithShape="1">
          <a:blip r:embed="rId2"/>
          <a:srcRect l="331" t="2221" r="15513" b="13336"/>
          <a:stretch/>
        </p:blipFill>
        <p:spPr>
          <a:xfrm>
            <a:off x="0" y="864911"/>
            <a:ext cx="9144000" cy="3867426"/>
          </a:xfrm>
          <a:prstGeom prst="rect">
            <a:avLst/>
          </a:prstGeom>
        </p:spPr>
      </p:pic>
      <p:sp>
        <p:nvSpPr>
          <p:cNvPr id="11" name="Rektangel 10">
            <a:extLst>
              <a:ext uri="{FF2B5EF4-FFF2-40B4-BE49-F238E27FC236}">
                <a16:creationId xmlns:a16="http://schemas.microsoft.com/office/drawing/2014/main" id="{4C94F950-29E0-40D5-9456-74EB96C243E5}"/>
              </a:ext>
            </a:extLst>
          </p:cNvPr>
          <p:cNvSpPr/>
          <p:nvPr userDrawn="1"/>
        </p:nvSpPr>
        <p:spPr>
          <a:xfrm rot="10800000">
            <a:off x="4072" y="861007"/>
            <a:ext cx="9144000" cy="3871329"/>
          </a:xfrm>
          <a:prstGeom prst="rect">
            <a:avLst/>
          </a:prstGeom>
          <a:gradFill flip="none" rotWithShape="1">
            <a:gsLst>
              <a:gs pos="37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0" name="Rektangel 19">
            <a:extLst>
              <a:ext uri="{FF2B5EF4-FFF2-40B4-BE49-F238E27FC236}">
                <a16:creationId xmlns:a16="http://schemas.microsoft.com/office/drawing/2014/main" id="{7F1FEE67-A36A-41E2-8371-7673D7F1C95C}"/>
              </a:ext>
            </a:extLst>
          </p:cNvPr>
          <p:cNvSpPr/>
          <p:nvPr userDrawn="1"/>
        </p:nvSpPr>
        <p:spPr>
          <a:xfrm rot="10800000">
            <a:off x="-4072" y="857690"/>
            <a:ext cx="9144000" cy="3874646"/>
          </a:xfrm>
          <a:prstGeom prst="rect">
            <a:avLst/>
          </a:prstGeom>
          <a:gradFill flip="none" rotWithShape="1">
            <a:gsLst>
              <a:gs pos="0">
                <a:schemeClr val="tx1">
                  <a:lumMod val="0"/>
                  <a:alpha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6" name="Rektangel 15">
            <a:extLst>
              <a:ext uri="{FF2B5EF4-FFF2-40B4-BE49-F238E27FC236}">
                <a16:creationId xmlns:a16="http://schemas.microsoft.com/office/drawing/2014/main" id="{C110B63C-8C0D-4361-B30B-69973D124260}"/>
              </a:ext>
            </a:extLst>
          </p:cNvPr>
          <p:cNvSpPr/>
          <p:nvPr userDrawn="1"/>
        </p:nvSpPr>
        <p:spPr>
          <a:xfrm>
            <a:off x="4860000" y="896445"/>
            <a:ext cx="4284000" cy="3828676"/>
          </a:xfrm>
          <a:prstGeom prst="rect">
            <a:avLst/>
          </a:prstGeom>
          <a:gradFill flip="none" rotWithShape="1">
            <a:gsLst>
              <a:gs pos="0">
                <a:schemeClr val="tx1">
                  <a:lumMod val="0"/>
                  <a:alpha val="0"/>
                </a:schemeClr>
              </a:gs>
              <a:gs pos="59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pic>
        <p:nvPicPr>
          <p:cNvPr id="21" name="Bilde 20">
            <a:extLst>
              <a:ext uri="{FF2B5EF4-FFF2-40B4-BE49-F238E27FC236}">
                <a16:creationId xmlns:a16="http://schemas.microsoft.com/office/drawing/2014/main" id="{A3004892-EA03-44AD-83BE-ECD6B5B7F261}"/>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2" name="Text Box 9">
            <a:extLst>
              <a:ext uri="{FF2B5EF4-FFF2-40B4-BE49-F238E27FC236}">
                <a16:creationId xmlns:a16="http://schemas.microsoft.com/office/drawing/2014/main" id="{A7528066-9666-4A33-B232-23CE71E41D29}"/>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2815062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Forside – hundetjeneste">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18CB5C8-56AE-4476-BC7A-4F283612783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559" r="-1"/>
          <a:stretch/>
        </p:blipFill>
        <p:spPr>
          <a:xfrm>
            <a:off x="1" y="842963"/>
            <a:ext cx="9141356" cy="3889372"/>
          </a:xfrm>
          <a:prstGeom prst="rect">
            <a:avLst/>
          </a:prstGeom>
        </p:spPr>
      </p:pic>
      <p:sp>
        <p:nvSpPr>
          <p:cNvPr id="17" name="Rektangel 16">
            <a:extLst>
              <a:ext uri="{FF2B5EF4-FFF2-40B4-BE49-F238E27FC236}">
                <a16:creationId xmlns:a16="http://schemas.microsoft.com/office/drawing/2014/main" id="{0544ADF6-CA99-4646-954C-DFCF31030BC1}"/>
              </a:ext>
            </a:extLst>
          </p:cNvPr>
          <p:cNvSpPr/>
          <p:nvPr userDrawn="1"/>
        </p:nvSpPr>
        <p:spPr>
          <a:xfrm rot="10800000">
            <a:off x="1" y="842958"/>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Rektangel 17">
            <a:extLst>
              <a:ext uri="{FF2B5EF4-FFF2-40B4-BE49-F238E27FC236}">
                <a16:creationId xmlns:a16="http://schemas.microsoft.com/office/drawing/2014/main" id="{42D0AFB2-E3E0-4F3F-9E0A-DE928C3F6B97}"/>
              </a:ext>
            </a:extLst>
          </p:cNvPr>
          <p:cNvSpPr/>
          <p:nvPr userDrawn="1"/>
        </p:nvSpPr>
        <p:spPr>
          <a:xfrm rot="10800000">
            <a:off x="1" y="842955"/>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1" name="Text Box 9">
            <a:extLst>
              <a:ext uri="{FF2B5EF4-FFF2-40B4-BE49-F238E27FC236}">
                <a16:creationId xmlns:a16="http://schemas.microsoft.com/office/drawing/2014/main" id="{996163D1-F888-4DA3-91B0-08767D4B647B}"/>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3108461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 Trafikk MC">
    <p:spTree>
      <p:nvGrpSpPr>
        <p:cNvPr id="1" name=""/>
        <p:cNvGrpSpPr/>
        <p:nvPr/>
      </p:nvGrpSpPr>
      <p:grpSpPr>
        <a:xfrm>
          <a:off x="0" y="0"/>
          <a:ext cx="0" cy="0"/>
          <a:chOff x="0" y="0"/>
          <a:chExt cx="0" cy="0"/>
        </a:xfrm>
      </p:grpSpPr>
      <p:pic>
        <p:nvPicPr>
          <p:cNvPr id="8" name="Bild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4000" cy="3889375"/>
          </a:xfrm>
          <a:prstGeom prst="rect">
            <a:avLst/>
          </a:prstGeom>
        </p:spPr>
      </p:pic>
      <p:sp>
        <p:nvSpPr>
          <p:cNvPr id="2" name="Rektangel 1">
            <a:extLst>
              <a:ext uri="{FF2B5EF4-FFF2-40B4-BE49-F238E27FC236}">
                <a16:creationId xmlns:a16="http://schemas.microsoft.com/office/drawing/2014/main" id="{8C7E7839-3DCF-468D-9CDD-E7C1A5DA9755}"/>
              </a:ext>
            </a:extLst>
          </p:cNvPr>
          <p:cNvSpPr/>
          <p:nvPr userDrawn="1"/>
        </p:nvSpPr>
        <p:spPr>
          <a:xfrm>
            <a:off x="0" y="900054"/>
            <a:ext cx="9144000" cy="3832284"/>
          </a:xfrm>
          <a:prstGeom prst="rect">
            <a:avLst/>
          </a:prstGeom>
          <a:gradFill flip="none" rotWithShape="1">
            <a:gsLst>
              <a:gs pos="0">
                <a:schemeClr val="tx1">
                  <a:alpha val="0"/>
                  <a:lumMod val="0"/>
                </a:schemeClr>
              </a:gs>
              <a:gs pos="2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FDCE1725-0117-483E-872F-EC3116F0678C}"/>
              </a:ext>
            </a:extLst>
          </p:cNvPr>
          <p:cNvSpPr/>
          <p:nvPr userDrawn="1"/>
        </p:nvSpPr>
        <p:spPr>
          <a:xfrm>
            <a:off x="2644" y="900055"/>
            <a:ext cx="9144000" cy="3832284"/>
          </a:xfrm>
          <a:prstGeom prst="rect">
            <a:avLst/>
          </a:prstGeom>
          <a:gradFill flip="none" rotWithShape="1">
            <a:gsLst>
              <a:gs pos="3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59E8B49B-41D8-46D8-ABA3-F0C8D6385D84}"/>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7" name="Plassholder for bunntekst 4">
            <a:extLst>
              <a:ext uri="{FF2B5EF4-FFF2-40B4-BE49-F238E27FC236}">
                <a16:creationId xmlns:a16="http://schemas.microsoft.com/office/drawing/2014/main" id="{CB74EBCC-8D84-45AA-A832-E965961723B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5CDFE366-93C2-4CFA-B3CB-D0F0547D070A}"/>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9363B603-7087-4E86-AEC8-99178C0FBEC9}"/>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0" name="Tittel 1">
            <a:extLst>
              <a:ext uri="{FF2B5EF4-FFF2-40B4-BE49-F238E27FC236}">
                <a16:creationId xmlns:a16="http://schemas.microsoft.com/office/drawing/2014/main" id="{6BD7B179-3EF8-423B-9109-34C652F5EFA9}"/>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1" name="Undertittel 2">
            <a:extLst>
              <a:ext uri="{FF2B5EF4-FFF2-40B4-BE49-F238E27FC236}">
                <a16:creationId xmlns:a16="http://schemas.microsoft.com/office/drawing/2014/main" id="{12C26964-B92B-430D-A2EE-47177AFB0BD0}"/>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1" name="Text Box 9">
            <a:extLst>
              <a:ext uri="{FF2B5EF4-FFF2-40B4-BE49-F238E27FC236}">
                <a16:creationId xmlns:a16="http://schemas.microsoft.com/office/drawing/2014/main" id="{1A91280C-5630-4CFE-9100-5C6AF7B3931F}"/>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Forside – Hest">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BC0760C6-75D2-417A-A86F-4B6C9B79AF8B}"/>
              </a:ext>
            </a:extLst>
          </p:cNvPr>
          <p:cNvPicPr>
            <a:picLocks noChangeAspect="1"/>
          </p:cNvPicPr>
          <p:nvPr userDrawn="1"/>
        </p:nvPicPr>
        <p:blipFill>
          <a:blip r:embed="rId2"/>
          <a:stretch>
            <a:fillRect/>
          </a:stretch>
        </p:blipFill>
        <p:spPr>
          <a:xfrm>
            <a:off x="0" y="842963"/>
            <a:ext cx="5834058" cy="3889372"/>
          </a:xfrm>
          <a:prstGeom prst="rect">
            <a:avLst/>
          </a:prstGeom>
        </p:spPr>
      </p:pic>
      <p:sp>
        <p:nvSpPr>
          <p:cNvPr id="14" name="Rektangel 13">
            <a:extLst>
              <a:ext uri="{FF2B5EF4-FFF2-40B4-BE49-F238E27FC236}">
                <a16:creationId xmlns:a16="http://schemas.microsoft.com/office/drawing/2014/main" id="{2836FF25-EC0D-4052-B549-5726E4D004CB}"/>
              </a:ext>
            </a:extLst>
          </p:cNvPr>
          <p:cNvSpPr/>
          <p:nvPr userDrawn="1"/>
        </p:nvSpPr>
        <p:spPr>
          <a:xfrm rot="10800000">
            <a:off x="0" y="842958"/>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6" name="Rektangel 15">
            <a:extLst>
              <a:ext uri="{FF2B5EF4-FFF2-40B4-BE49-F238E27FC236}">
                <a16:creationId xmlns:a16="http://schemas.microsoft.com/office/drawing/2014/main" id="{E66DB089-C6BD-45AF-904D-6D6EF940A515}"/>
              </a:ext>
            </a:extLst>
          </p:cNvPr>
          <p:cNvSpPr/>
          <p:nvPr userDrawn="1"/>
        </p:nvSpPr>
        <p:spPr>
          <a:xfrm rot="10800000">
            <a:off x="0" y="842955"/>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59E8B49B-41D8-46D8-ABA3-F0C8D6385D84}"/>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7" name="Plassholder for bunntekst 4">
            <a:extLst>
              <a:ext uri="{FF2B5EF4-FFF2-40B4-BE49-F238E27FC236}">
                <a16:creationId xmlns:a16="http://schemas.microsoft.com/office/drawing/2014/main" id="{CB74EBCC-8D84-45AA-A832-E965961723B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5CDFE366-93C2-4CFA-B3CB-D0F0547D070A}"/>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9363B603-7087-4E86-AEC8-99178C0FBEC9}"/>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0" name="Tittel 1">
            <a:extLst>
              <a:ext uri="{FF2B5EF4-FFF2-40B4-BE49-F238E27FC236}">
                <a16:creationId xmlns:a16="http://schemas.microsoft.com/office/drawing/2014/main" id="{6BD7B179-3EF8-423B-9109-34C652F5EFA9}"/>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1" name="Undertittel 2">
            <a:extLst>
              <a:ext uri="{FF2B5EF4-FFF2-40B4-BE49-F238E27FC236}">
                <a16:creationId xmlns:a16="http://schemas.microsoft.com/office/drawing/2014/main" id="{12C26964-B92B-430D-A2EE-47177AFB0BD0}"/>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1" name="Text Box 9">
            <a:extLst>
              <a:ext uri="{FF2B5EF4-FFF2-40B4-BE49-F238E27FC236}">
                <a16:creationId xmlns:a16="http://schemas.microsoft.com/office/drawing/2014/main" id="{1A91280C-5630-4CFE-9100-5C6AF7B3931F}"/>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3561737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rside – Tilgjengelige polititjenester B">
    <p:spTree>
      <p:nvGrpSpPr>
        <p:cNvPr id="1" name=""/>
        <p:cNvGrpSpPr/>
        <p:nvPr/>
      </p:nvGrpSpPr>
      <p:grpSpPr>
        <a:xfrm>
          <a:off x="0" y="0"/>
          <a:ext cx="0" cy="0"/>
          <a:chOff x="0" y="0"/>
          <a:chExt cx="0" cy="0"/>
        </a:xfrm>
      </p:grpSpPr>
      <p:pic>
        <p:nvPicPr>
          <p:cNvPr id="8" name="Bild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3999" cy="3889375"/>
          </a:xfrm>
          <a:prstGeom prst="rect">
            <a:avLst/>
          </a:prstGeom>
        </p:spPr>
      </p:pic>
      <p:pic>
        <p:nvPicPr>
          <p:cNvPr id="15" name="Bilde 14">
            <a:extLst>
              <a:ext uri="{FF2B5EF4-FFF2-40B4-BE49-F238E27FC236}">
                <a16:creationId xmlns:a16="http://schemas.microsoft.com/office/drawing/2014/main" id="{2730AC92-0D85-409F-904F-8B3F8DF37B9C}"/>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7" name="Plassholder for bunntekst 4">
            <a:extLst>
              <a:ext uri="{FF2B5EF4-FFF2-40B4-BE49-F238E27FC236}">
                <a16:creationId xmlns:a16="http://schemas.microsoft.com/office/drawing/2014/main" id="{6D3C334B-C780-4239-A2B0-3A4D1830AF2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793B6A0C-26BB-45B4-9902-DFF6318103A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04A9FDE9-F27B-45CE-AFF4-8AD803F0F99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0" name="Tittel 1">
            <a:extLst>
              <a:ext uri="{FF2B5EF4-FFF2-40B4-BE49-F238E27FC236}">
                <a16:creationId xmlns:a16="http://schemas.microsoft.com/office/drawing/2014/main" id="{6C290A5D-8290-4D21-89B5-ABCCDF2CA45F}"/>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1" name="Undertittel 2">
            <a:extLst>
              <a:ext uri="{FF2B5EF4-FFF2-40B4-BE49-F238E27FC236}">
                <a16:creationId xmlns:a16="http://schemas.microsoft.com/office/drawing/2014/main" id="{09DDF75B-473A-4A14-B5EA-B38D261E3DBE}"/>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9" name="Text Box 9">
            <a:extLst>
              <a:ext uri="{FF2B5EF4-FFF2-40B4-BE49-F238E27FC236}">
                <a16:creationId xmlns:a16="http://schemas.microsoft.com/office/drawing/2014/main" id="{EC6F1B84-2931-465F-8FC2-BC90501AF943}"/>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rside – Et moderne og kompetent politi">
    <p:spTree>
      <p:nvGrpSpPr>
        <p:cNvPr id="1" name=""/>
        <p:cNvGrpSpPr/>
        <p:nvPr/>
      </p:nvGrpSpPr>
      <p:grpSpPr>
        <a:xfrm>
          <a:off x="0" y="0"/>
          <a:ext cx="0" cy="0"/>
          <a:chOff x="0" y="0"/>
          <a:chExt cx="0" cy="0"/>
        </a:xfrm>
      </p:grpSpPr>
      <p:pic>
        <p:nvPicPr>
          <p:cNvPr id="10" name="Bilde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67357"/>
            <a:ext cx="9143999" cy="3864981"/>
          </a:xfrm>
          <a:prstGeom prst="rect">
            <a:avLst/>
          </a:prstGeom>
        </p:spPr>
      </p:pic>
      <p:sp>
        <p:nvSpPr>
          <p:cNvPr id="11" name="Rektangel 10">
            <a:extLst>
              <a:ext uri="{FF2B5EF4-FFF2-40B4-BE49-F238E27FC236}">
                <a16:creationId xmlns:a16="http://schemas.microsoft.com/office/drawing/2014/main" id="{5C3E5C23-B9F5-4F8C-B8AF-6461A5D33D5C}"/>
              </a:ext>
            </a:extLst>
          </p:cNvPr>
          <p:cNvSpPr/>
          <p:nvPr userDrawn="1"/>
        </p:nvSpPr>
        <p:spPr>
          <a:xfrm>
            <a:off x="2644" y="900055"/>
            <a:ext cx="9144000" cy="3832284"/>
          </a:xfrm>
          <a:prstGeom prst="rect">
            <a:avLst/>
          </a:prstGeom>
          <a:gradFill flip="none" rotWithShape="1">
            <a:gsLst>
              <a:gs pos="0">
                <a:schemeClr val="tx1">
                  <a:alpha val="0"/>
                  <a:lumMod val="0"/>
                </a:schemeClr>
              </a:gs>
              <a:gs pos="2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ktangel 12">
            <a:extLst>
              <a:ext uri="{FF2B5EF4-FFF2-40B4-BE49-F238E27FC236}">
                <a16:creationId xmlns:a16="http://schemas.microsoft.com/office/drawing/2014/main" id="{2CE5D70B-AE90-43AE-9B63-E91CE2CDC021}"/>
              </a:ext>
            </a:extLst>
          </p:cNvPr>
          <p:cNvSpPr/>
          <p:nvPr userDrawn="1"/>
        </p:nvSpPr>
        <p:spPr>
          <a:xfrm>
            <a:off x="2644" y="849126"/>
            <a:ext cx="9144000" cy="3883211"/>
          </a:xfrm>
          <a:prstGeom prst="rect">
            <a:avLst/>
          </a:prstGeom>
          <a:gradFill flip="none" rotWithShape="1">
            <a:gsLst>
              <a:gs pos="0">
                <a:schemeClr val="tx1">
                  <a:alpha val="0"/>
                  <a:lumMod val="0"/>
                </a:schemeClr>
              </a:gs>
              <a:gs pos="2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7" name="Bilde 16">
            <a:extLst>
              <a:ext uri="{FF2B5EF4-FFF2-40B4-BE49-F238E27FC236}">
                <a16:creationId xmlns:a16="http://schemas.microsoft.com/office/drawing/2014/main" id="{379AE0DF-C095-4047-B942-41466A6F1CD0}"/>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8" name="Plassholder for bunntekst 4">
            <a:extLst>
              <a:ext uri="{FF2B5EF4-FFF2-40B4-BE49-F238E27FC236}">
                <a16:creationId xmlns:a16="http://schemas.microsoft.com/office/drawing/2014/main" id="{7878C88E-84F1-42C0-8608-568E69DC9C72}"/>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9" name="Plassholder for lysbildenummer 5">
            <a:extLst>
              <a:ext uri="{FF2B5EF4-FFF2-40B4-BE49-F238E27FC236}">
                <a16:creationId xmlns:a16="http://schemas.microsoft.com/office/drawing/2014/main" id="{1E5CE689-33CF-4170-B57C-4EF6C12A3B6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0" name="Plassholder for dato 3">
            <a:extLst>
              <a:ext uri="{FF2B5EF4-FFF2-40B4-BE49-F238E27FC236}">
                <a16:creationId xmlns:a16="http://schemas.microsoft.com/office/drawing/2014/main" id="{CEEDE83B-8388-4A84-99CC-34EAB7DD949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1" name="Tittel 1">
            <a:extLst>
              <a:ext uri="{FF2B5EF4-FFF2-40B4-BE49-F238E27FC236}">
                <a16:creationId xmlns:a16="http://schemas.microsoft.com/office/drawing/2014/main" id="{58FC4754-8705-4A82-86E2-EC638942BD49}"/>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2" name="Undertittel 2">
            <a:extLst>
              <a:ext uri="{FF2B5EF4-FFF2-40B4-BE49-F238E27FC236}">
                <a16:creationId xmlns:a16="http://schemas.microsoft.com/office/drawing/2014/main" id="{88740514-905C-4394-BE01-EB6A1845DE5E}"/>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2" name="Text Box 9">
            <a:extLst>
              <a:ext uri="{FF2B5EF4-FFF2-40B4-BE49-F238E27FC236}">
                <a16:creationId xmlns:a16="http://schemas.microsoft.com/office/drawing/2014/main" id="{B3495B67-4824-4618-BF26-55C0559A0213}"/>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rside – Trygghet i det digitale rom A">
    <p:spTree>
      <p:nvGrpSpPr>
        <p:cNvPr id="1" name=""/>
        <p:cNvGrpSpPr/>
        <p:nvPr/>
      </p:nvGrpSpPr>
      <p:grpSpPr>
        <a:xfrm>
          <a:off x="0" y="0"/>
          <a:ext cx="0" cy="0"/>
          <a:chOff x="0" y="0"/>
          <a:chExt cx="0" cy="0"/>
        </a:xfrm>
      </p:grpSpPr>
      <p:pic>
        <p:nvPicPr>
          <p:cNvPr id="12" name="Bilde 1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4000" cy="3889375"/>
          </a:xfrm>
          <a:prstGeom prst="rect">
            <a:avLst/>
          </a:prstGeom>
        </p:spPr>
      </p:pic>
      <p:pic>
        <p:nvPicPr>
          <p:cNvPr id="17" name="Bilde 16">
            <a:extLst>
              <a:ext uri="{FF2B5EF4-FFF2-40B4-BE49-F238E27FC236}">
                <a16:creationId xmlns:a16="http://schemas.microsoft.com/office/drawing/2014/main" id="{E4DA1A8D-7F6B-47DB-A70B-BFC52304EC3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8" name="Plassholder for bunntekst 4">
            <a:extLst>
              <a:ext uri="{FF2B5EF4-FFF2-40B4-BE49-F238E27FC236}">
                <a16:creationId xmlns:a16="http://schemas.microsoft.com/office/drawing/2014/main" id="{550A075A-76A5-4ED9-9E8B-353A06C1979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9" name="Plassholder for lysbildenummer 5">
            <a:extLst>
              <a:ext uri="{FF2B5EF4-FFF2-40B4-BE49-F238E27FC236}">
                <a16:creationId xmlns:a16="http://schemas.microsoft.com/office/drawing/2014/main" id="{4687B216-DA1D-4221-8BF6-F5466E600A7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0" name="Plassholder for dato 3">
            <a:extLst>
              <a:ext uri="{FF2B5EF4-FFF2-40B4-BE49-F238E27FC236}">
                <a16:creationId xmlns:a16="http://schemas.microsoft.com/office/drawing/2014/main" id="{2DE14D3D-01B8-423B-8612-BC2F3F0A05E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1" name="Tittel 1">
            <a:extLst>
              <a:ext uri="{FF2B5EF4-FFF2-40B4-BE49-F238E27FC236}">
                <a16:creationId xmlns:a16="http://schemas.microsoft.com/office/drawing/2014/main" id="{2964BAB5-93AC-471E-B7D9-BF70A283999F}"/>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2" name="Undertittel 2">
            <a:extLst>
              <a:ext uri="{FF2B5EF4-FFF2-40B4-BE49-F238E27FC236}">
                <a16:creationId xmlns:a16="http://schemas.microsoft.com/office/drawing/2014/main" id="{2D1EC2F9-DE9A-4B1F-BCFD-5D80A90B0689}"/>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9" name="Text Box 9">
            <a:extLst>
              <a:ext uri="{FF2B5EF4-FFF2-40B4-BE49-F238E27FC236}">
                <a16:creationId xmlns:a16="http://schemas.microsoft.com/office/drawing/2014/main" id="{5FE03535-4FAB-43E3-BBE5-A4E1E7B32075}"/>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rside – Vold og overgrep mot barn">
    <p:spTree>
      <p:nvGrpSpPr>
        <p:cNvPr id="1" name=""/>
        <p:cNvGrpSpPr/>
        <p:nvPr/>
      </p:nvGrpSpPr>
      <p:grpSpPr>
        <a:xfrm>
          <a:off x="0" y="0"/>
          <a:ext cx="0" cy="0"/>
          <a:chOff x="0" y="0"/>
          <a:chExt cx="0" cy="0"/>
        </a:xfrm>
      </p:grpSpPr>
      <p:pic>
        <p:nvPicPr>
          <p:cNvPr id="7" name="Bild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4000" cy="3889375"/>
          </a:xfrm>
          <a:prstGeom prst="rect">
            <a:avLst/>
          </a:prstGeom>
        </p:spPr>
      </p:pic>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9" name="Text Box 9">
            <a:extLst>
              <a:ext uri="{FF2B5EF4-FFF2-40B4-BE49-F238E27FC236}">
                <a16:creationId xmlns:a16="http://schemas.microsoft.com/office/drawing/2014/main" id="{46D276DA-5FD8-4CCE-B977-19F5B307912A}"/>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p:bg>
      <p:bgPr>
        <a:gradFill>
          <a:gsLst>
            <a:gs pos="0">
              <a:schemeClr val="accent1">
                <a:lumMod val="5000"/>
                <a:lumOff val="95000"/>
              </a:schemeClr>
            </a:gs>
            <a:gs pos="83000">
              <a:schemeClr val="accent5"/>
            </a:gs>
            <a:gs pos="100000">
              <a:schemeClr val="accent1">
                <a:lumMod val="30000"/>
                <a:lumOff val="70000"/>
              </a:schemeClr>
            </a:gs>
          </a:gsLst>
          <a:lin ang="1800000" scaled="0"/>
        </a:gradFill>
        <a:effectLst/>
      </p:bgPr>
    </p:bg>
    <p:spTree>
      <p:nvGrpSpPr>
        <p:cNvPr id="1" name=""/>
        <p:cNvGrpSpPr/>
        <p:nvPr/>
      </p:nvGrpSpPr>
      <p:grpSpPr>
        <a:xfrm>
          <a:off x="0" y="0"/>
          <a:ext cx="0" cy="0"/>
          <a:chOff x="0" y="0"/>
          <a:chExt cx="0" cy="0"/>
        </a:xfrm>
      </p:grpSpPr>
      <p:pic>
        <p:nvPicPr>
          <p:cNvPr id="3" name="Bilde 2"/>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t="-1" b="-1"/>
          <a:stretch/>
        </p:blipFill>
        <p:spPr>
          <a:xfrm>
            <a:off x="0" y="842962"/>
            <a:ext cx="9166532" cy="3889375"/>
          </a:xfrm>
          <a:prstGeom prst="rect">
            <a:avLst/>
          </a:prstGeom>
        </p:spPr>
      </p:pic>
      <p:sp>
        <p:nvSpPr>
          <p:cNvPr id="28" name="Plassholder for tekst 2"/>
          <p:cNvSpPr>
            <a:spLocks noGrp="1"/>
          </p:cNvSpPr>
          <p:nvPr>
            <p:ph type="body" sz="quarter" idx="15" hasCustomPrompt="1"/>
          </p:nvPr>
        </p:nvSpPr>
        <p:spPr>
          <a:xfrm>
            <a:off x="2723566" y="1607043"/>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29" name="Plassholder for tekst 11"/>
          <p:cNvSpPr>
            <a:spLocks noGrp="1"/>
          </p:cNvSpPr>
          <p:nvPr>
            <p:ph type="body" sz="quarter" idx="16" hasCustomPrompt="1"/>
          </p:nvPr>
        </p:nvSpPr>
        <p:spPr>
          <a:xfrm>
            <a:off x="3544163" y="1607043"/>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23" name="Plassholder for tekst 2">
            <a:extLst>
              <a:ext uri="{FF2B5EF4-FFF2-40B4-BE49-F238E27FC236}">
                <a16:creationId xmlns:a16="http://schemas.microsoft.com/office/drawing/2014/main" id="{7AE6F550-CE4D-4130-8C20-FE7497CDBEDD}"/>
              </a:ext>
            </a:extLst>
          </p:cNvPr>
          <p:cNvSpPr>
            <a:spLocks noGrp="1"/>
          </p:cNvSpPr>
          <p:nvPr>
            <p:ph type="body" sz="quarter" idx="17" hasCustomPrompt="1"/>
          </p:nvPr>
        </p:nvSpPr>
        <p:spPr>
          <a:xfrm>
            <a:off x="2723566" y="1948406"/>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24" name="Plassholder for tekst 11">
            <a:extLst>
              <a:ext uri="{FF2B5EF4-FFF2-40B4-BE49-F238E27FC236}">
                <a16:creationId xmlns:a16="http://schemas.microsoft.com/office/drawing/2014/main" id="{102BB842-0CB7-4DC2-99CE-7E2AB38C9649}"/>
              </a:ext>
            </a:extLst>
          </p:cNvPr>
          <p:cNvSpPr>
            <a:spLocks noGrp="1"/>
          </p:cNvSpPr>
          <p:nvPr>
            <p:ph type="body" sz="quarter" idx="18" hasCustomPrompt="1"/>
          </p:nvPr>
        </p:nvSpPr>
        <p:spPr>
          <a:xfrm>
            <a:off x="3544163" y="1948406"/>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25" name="Plassholder for tekst 2">
            <a:extLst>
              <a:ext uri="{FF2B5EF4-FFF2-40B4-BE49-F238E27FC236}">
                <a16:creationId xmlns:a16="http://schemas.microsoft.com/office/drawing/2014/main" id="{B362D680-C139-472F-8981-74E3C70D107D}"/>
              </a:ext>
            </a:extLst>
          </p:cNvPr>
          <p:cNvSpPr>
            <a:spLocks noGrp="1"/>
          </p:cNvSpPr>
          <p:nvPr>
            <p:ph type="body" sz="quarter" idx="19" hasCustomPrompt="1"/>
          </p:nvPr>
        </p:nvSpPr>
        <p:spPr>
          <a:xfrm>
            <a:off x="2723566" y="2289769"/>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38" name="Plassholder for tekst 11">
            <a:extLst>
              <a:ext uri="{FF2B5EF4-FFF2-40B4-BE49-F238E27FC236}">
                <a16:creationId xmlns:a16="http://schemas.microsoft.com/office/drawing/2014/main" id="{7F30533F-EA00-4CB9-B056-775C09C4105D}"/>
              </a:ext>
            </a:extLst>
          </p:cNvPr>
          <p:cNvSpPr>
            <a:spLocks noGrp="1"/>
          </p:cNvSpPr>
          <p:nvPr>
            <p:ph type="body" sz="quarter" idx="20" hasCustomPrompt="1"/>
          </p:nvPr>
        </p:nvSpPr>
        <p:spPr>
          <a:xfrm>
            <a:off x="3544163" y="2289769"/>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39" name="Plassholder for tekst 2">
            <a:extLst>
              <a:ext uri="{FF2B5EF4-FFF2-40B4-BE49-F238E27FC236}">
                <a16:creationId xmlns:a16="http://schemas.microsoft.com/office/drawing/2014/main" id="{85F11221-3E3F-414A-819E-D0E58A944110}"/>
              </a:ext>
            </a:extLst>
          </p:cNvPr>
          <p:cNvSpPr>
            <a:spLocks noGrp="1"/>
          </p:cNvSpPr>
          <p:nvPr>
            <p:ph type="body" sz="quarter" idx="21" hasCustomPrompt="1"/>
          </p:nvPr>
        </p:nvSpPr>
        <p:spPr>
          <a:xfrm>
            <a:off x="2723566" y="2631132"/>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0" name="Plassholder for tekst 11">
            <a:extLst>
              <a:ext uri="{FF2B5EF4-FFF2-40B4-BE49-F238E27FC236}">
                <a16:creationId xmlns:a16="http://schemas.microsoft.com/office/drawing/2014/main" id="{2F8AD391-B811-4286-BA38-29368C78F8E6}"/>
              </a:ext>
            </a:extLst>
          </p:cNvPr>
          <p:cNvSpPr>
            <a:spLocks noGrp="1"/>
          </p:cNvSpPr>
          <p:nvPr>
            <p:ph type="body" sz="quarter" idx="22" hasCustomPrompt="1"/>
          </p:nvPr>
        </p:nvSpPr>
        <p:spPr>
          <a:xfrm>
            <a:off x="3544163" y="2631132"/>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1" name="Plassholder for tekst 2">
            <a:extLst>
              <a:ext uri="{FF2B5EF4-FFF2-40B4-BE49-F238E27FC236}">
                <a16:creationId xmlns:a16="http://schemas.microsoft.com/office/drawing/2014/main" id="{9B38E6DF-8866-4B89-8C93-F11C3485924E}"/>
              </a:ext>
            </a:extLst>
          </p:cNvPr>
          <p:cNvSpPr>
            <a:spLocks noGrp="1"/>
          </p:cNvSpPr>
          <p:nvPr>
            <p:ph type="body" sz="quarter" idx="23" hasCustomPrompt="1"/>
          </p:nvPr>
        </p:nvSpPr>
        <p:spPr>
          <a:xfrm>
            <a:off x="2723566" y="2972495"/>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2" name="Plassholder for tekst 11">
            <a:extLst>
              <a:ext uri="{FF2B5EF4-FFF2-40B4-BE49-F238E27FC236}">
                <a16:creationId xmlns:a16="http://schemas.microsoft.com/office/drawing/2014/main" id="{E7C0B5AA-676F-4185-93EE-4BE20CA0BFB3}"/>
              </a:ext>
            </a:extLst>
          </p:cNvPr>
          <p:cNvSpPr>
            <a:spLocks noGrp="1"/>
          </p:cNvSpPr>
          <p:nvPr>
            <p:ph type="body" sz="quarter" idx="24" hasCustomPrompt="1"/>
          </p:nvPr>
        </p:nvSpPr>
        <p:spPr>
          <a:xfrm>
            <a:off x="3544163" y="2972495"/>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3" name="Plassholder for tekst 2">
            <a:extLst>
              <a:ext uri="{FF2B5EF4-FFF2-40B4-BE49-F238E27FC236}">
                <a16:creationId xmlns:a16="http://schemas.microsoft.com/office/drawing/2014/main" id="{F4101750-0BBD-4FBA-8812-1EDE535056DE}"/>
              </a:ext>
            </a:extLst>
          </p:cNvPr>
          <p:cNvSpPr>
            <a:spLocks noGrp="1"/>
          </p:cNvSpPr>
          <p:nvPr>
            <p:ph type="body" sz="quarter" idx="25" hasCustomPrompt="1"/>
          </p:nvPr>
        </p:nvSpPr>
        <p:spPr>
          <a:xfrm>
            <a:off x="2723566" y="3313858"/>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4" name="Plassholder for tekst 11">
            <a:extLst>
              <a:ext uri="{FF2B5EF4-FFF2-40B4-BE49-F238E27FC236}">
                <a16:creationId xmlns:a16="http://schemas.microsoft.com/office/drawing/2014/main" id="{53BBB4EE-207B-49F4-9256-418DA95989EC}"/>
              </a:ext>
            </a:extLst>
          </p:cNvPr>
          <p:cNvSpPr>
            <a:spLocks noGrp="1"/>
          </p:cNvSpPr>
          <p:nvPr>
            <p:ph type="body" sz="quarter" idx="26" hasCustomPrompt="1"/>
          </p:nvPr>
        </p:nvSpPr>
        <p:spPr>
          <a:xfrm>
            <a:off x="3544163" y="3313858"/>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5" name="Plassholder for tekst 2">
            <a:extLst>
              <a:ext uri="{FF2B5EF4-FFF2-40B4-BE49-F238E27FC236}">
                <a16:creationId xmlns:a16="http://schemas.microsoft.com/office/drawing/2014/main" id="{CBF2D7C5-BF81-4B6D-A0F0-5CE470B4E459}"/>
              </a:ext>
            </a:extLst>
          </p:cNvPr>
          <p:cNvSpPr>
            <a:spLocks noGrp="1"/>
          </p:cNvSpPr>
          <p:nvPr>
            <p:ph type="body" sz="quarter" idx="27" hasCustomPrompt="1"/>
          </p:nvPr>
        </p:nvSpPr>
        <p:spPr>
          <a:xfrm>
            <a:off x="2723566" y="3655221"/>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6" name="Plassholder for tekst 11">
            <a:extLst>
              <a:ext uri="{FF2B5EF4-FFF2-40B4-BE49-F238E27FC236}">
                <a16:creationId xmlns:a16="http://schemas.microsoft.com/office/drawing/2014/main" id="{F6C53841-CC3B-4FE2-9C94-7CBEB9AB4310}"/>
              </a:ext>
            </a:extLst>
          </p:cNvPr>
          <p:cNvSpPr>
            <a:spLocks noGrp="1"/>
          </p:cNvSpPr>
          <p:nvPr>
            <p:ph type="body" sz="quarter" idx="28" hasCustomPrompt="1"/>
          </p:nvPr>
        </p:nvSpPr>
        <p:spPr>
          <a:xfrm>
            <a:off x="3544163" y="3655221"/>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7" name="Plassholder for tekst 2">
            <a:extLst>
              <a:ext uri="{FF2B5EF4-FFF2-40B4-BE49-F238E27FC236}">
                <a16:creationId xmlns:a16="http://schemas.microsoft.com/office/drawing/2014/main" id="{8D19F4BA-69AD-46A8-BE08-A8A2093B9C77}"/>
              </a:ext>
            </a:extLst>
          </p:cNvPr>
          <p:cNvSpPr>
            <a:spLocks noGrp="1"/>
          </p:cNvSpPr>
          <p:nvPr>
            <p:ph type="body" sz="quarter" idx="29" hasCustomPrompt="1"/>
          </p:nvPr>
        </p:nvSpPr>
        <p:spPr>
          <a:xfrm>
            <a:off x="2723566" y="3996582"/>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8" name="Plassholder for tekst 11">
            <a:extLst>
              <a:ext uri="{FF2B5EF4-FFF2-40B4-BE49-F238E27FC236}">
                <a16:creationId xmlns:a16="http://schemas.microsoft.com/office/drawing/2014/main" id="{260EE36E-CB71-434C-B6F6-FCB4115293B9}"/>
              </a:ext>
            </a:extLst>
          </p:cNvPr>
          <p:cNvSpPr>
            <a:spLocks noGrp="1"/>
          </p:cNvSpPr>
          <p:nvPr>
            <p:ph type="body" sz="quarter" idx="30" hasCustomPrompt="1"/>
          </p:nvPr>
        </p:nvSpPr>
        <p:spPr>
          <a:xfrm>
            <a:off x="3544163" y="3996582"/>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26" name="Plassholder for bunntekst 4">
            <a:extLst>
              <a:ext uri="{FF2B5EF4-FFF2-40B4-BE49-F238E27FC236}">
                <a16:creationId xmlns:a16="http://schemas.microsoft.com/office/drawing/2014/main" id="{B4F1BD67-7347-441C-806B-24D92EDD6403}"/>
              </a:ext>
            </a:extLst>
          </p:cNvPr>
          <p:cNvSpPr>
            <a:spLocks noGrp="1"/>
          </p:cNvSpPr>
          <p:nvPr>
            <p:ph type="ftr" sz="quarter" idx="3"/>
          </p:nvPr>
        </p:nvSpPr>
        <p:spPr>
          <a:xfrm>
            <a:off x="540014" y="4877809"/>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7" name="Plassholder for lysbildenummer 5">
            <a:extLst>
              <a:ext uri="{FF2B5EF4-FFF2-40B4-BE49-F238E27FC236}">
                <a16:creationId xmlns:a16="http://schemas.microsoft.com/office/drawing/2014/main" id="{8D45B882-9436-47CE-9FF7-4029966981E4}"/>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30" name="Plassholder for dato 3">
            <a:extLst>
              <a:ext uri="{FF2B5EF4-FFF2-40B4-BE49-F238E27FC236}">
                <a16:creationId xmlns:a16="http://schemas.microsoft.com/office/drawing/2014/main" id="{9261F49C-0CFD-4753-BCB5-40B5D807DE6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killeark tema">
    <p:bg>
      <p:bgPr>
        <a:gradFill>
          <a:gsLst>
            <a:gs pos="0">
              <a:schemeClr val="accent1">
                <a:lumMod val="5000"/>
                <a:lumOff val="95000"/>
              </a:schemeClr>
            </a:gs>
            <a:gs pos="83000">
              <a:schemeClr val="accent5"/>
            </a:gs>
            <a:gs pos="100000">
              <a:schemeClr val="accent1">
                <a:lumMod val="30000"/>
                <a:lumOff val="70000"/>
              </a:schemeClr>
            </a:gs>
          </a:gsLst>
          <a:lin ang="1800000" scaled="0"/>
        </a:gradFill>
        <a:effectLst/>
      </p:bgPr>
    </p:bg>
    <p:spTree>
      <p:nvGrpSpPr>
        <p:cNvPr id="1" name=""/>
        <p:cNvGrpSpPr/>
        <p:nvPr/>
      </p:nvGrpSpPr>
      <p:grpSpPr>
        <a:xfrm>
          <a:off x="0" y="0"/>
          <a:ext cx="0" cy="0"/>
          <a:chOff x="0" y="0"/>
          <a:chExt cx="0" cy="0"/>
        </a:xfrm>
      </p:grpSpPr>
      <p:pic>
        <p:nvPicPr>
          <p:cNvPr id="3" name="Bilde 2"/>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l="-32" t="-2"/>
          <a:stretch/>
        </p:blipFill>
        <p:spPr>
          <a:xfrm>
            <a:off x="0" y="842963"/>
            <a:ext cx="9144000" cy="3889375"/>
          </a:xfrm>
          <a:prstGeom prst="rect">
            <a:avLst/>
          </a:prstGeom>
        </p:spPr>
      </p:pic>
      <p:sp>
        <p:nvSpPr>
          <p:cNvPr id="18" name="Plassholder for tekst 2"/>
          <p:cNvSpPr>
            <a:spLocks noGrp="1"/>
          </p:cNvSpPr>
          <p:nvPr>
            <p:ph type="body" sz="quarter" idx="13" hasCustomPrompt="1"/>
          </p:nvPr>
        </p:nvSpPr>
        <p:spPr>
          <a:xfrm>
            <a:off x="539750" y="1419225"/>
            <a:ext cx="1292672" cy="958476"/>
          </a:xfrm>
        </p:spPr>
        <p:txBody>
          <a:bodyPr>
            <a:noAutofit/>
          </a:bodyPr>
          <a:lstStyle>
            <a:lvl1pPr marL="0" indent="0" algn="r">
              <a:buNone/>
              <a:defRPr sz="4600" b="1"/>
            </a:lvl1pPr>
          </a:lstStyle>
          <a:p>
            <a:pPr lvl="0"/>
            <a:r>
              <a:rPr lang="nb-NO" dirty="0"/>
              <a:t>##</a:t>
            </a:r>
            <a:endParaRPr lang="en-GB" dirty="0"/>
          </a:p>
        </p:txBody>
      </p:sp>
      <p:sp>
        <p:nvSpPr>
          <p:cNvPr id="19" name="Plassholder for tekst 11"/>
          <p:cNvSpPr>
            <a:spLocks noGrp="1"/>
          </p:cNvSpPr>
          <p:nvPr>
            <p:ph type="body" sz="quarter" idx="14" hasCustomPrompt="1"/>
          </p:nvPr>
        </p:nvSpPr>
        <p:spPr>
          <a:xfrm>
            <a:off x="2832263" y="1747284"/>
            <a:ext cx="5771987" cy="2280131"/>
          </a:xfrm>
        </p:spPr>
        <p:txBody>
          <a:bodyPr>
            <a:normAutofit/>
          </a:bodyPr>
          <a:lstStyle>
            <a:lvl1pPr marL="0" indent="0">
              <a:buFont typeface="Arial" charset="0"/>
              <a:buNone/>
              <a:defRPr sz="20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Skilleark – rediger for å legge til tekst</a:t>
            </a:r>
            <a:endParaRPr lang="en-GB" dirty="0"/>
          </a:p>
        </p:txBody>
      </p:sp>
      <p:sp>
        <p:nvSpPr>
          <p:cNvPr id="9" name="Plassholder for bunntekst 4">
            <a:extLst>
              <a:ext uri="{FF2B5EF4-FFF2-40B4-BE49-F238E27FC236}">
                <a16:creationId xmlns:a16="http://schemas.microsoft.com/office/drawing/2014/main" id="{7DA3A926-1858-4C17-9421-A89F644E8A0B}"/>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AFFEB062-5CF6-4893-81AF-50D90313009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68C07AA5-9821-49B8-BBDF-0349A12CFE16}"/>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Standard (hvit)">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lvl1pPr>
              <a:defRPr sz="2000"/>
            </a:lvl1pPr>
          </a:lstStyle>
          <a:p>
            <a:r>
              <a:rPr lang="nb-NO"/>
              <a:t>Klikk for å redigere tittelstil</a:t>
            </a:r>
            <a:endParaRPr lang="en-GB" dirty="0"/>
          </a:p>
        </p:txBody>
      </p:sp>
      <p:sp>
        <p:nvSpPr>
          <p:cNvPr id="3" name="Plassholder for innhold 2"/>
          <p:cNvSpPr>
            <a:spLocks noGrp="1"/>
          </p:cNvSpPr>
          <p:nvPr>
            <p:ph idx="1" hasCustomPrompt="1"/>
          </p:nvPr>
        </p:nvSpPr>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7" name="Plassholder for bunntekst 4">
            <a:extLst>
              <a:ext uri="{FF2B5EF4-FFF2-40B4-BE49-F238E27FC236}">
                <a16:creationId xmlns:a16="http://schemas.microsoft.com/office/drawing/2014/main" id="{9C1B81C0-98B5-48B7-973D-C1D513F21F5D}"/>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8" name="Plassholder for lysbildenummer 5">
            <a:extLst>
              <a:ext uri="{FF2B5EF4-FFF2-40B4-BE49-F238E27FC236}">
                <a16:creationId xmlns:a16="http://schemas.microsoft.com/office/drawing/2014/main" id="{67341BB9-DDCE-4A58-A817-2399063DC8B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9" name="Plassholder for dato 3">
            <a:extLst>
              <a:ext uri="{FF2B5EF4-FFF2-40B4-BE49-F238E27FC236}">
                <a16:creationId xmlns:a16="http://schemas.microsoft.com/office/drawing/2014/main" id="{28F03B5C-FC7A-4846-86FD-418F40C41590}"/>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593413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Standard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3624"/>
            <a:ext cx="8064500" cy="576262"/>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8064236" cy="3168650"/>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9" name="Bilde 8" descr="Logo">
            <a:extLst>
              <a:ext uri="{FF2B5EF4-FFF2-40B4-BE49-F238E27FC236}">
                <a16:creationId xmlns:a16="http://schemas.microsoft.com/office/drawing/2014/main" id="{4E0B7D7E-E985-47C0-937A-A86CCB15E7A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9D5F9E2-2628-412A-B43F-1536AE0C6EC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082EC00B-A9F4-42CA-B7B3-BD9FFE70A31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F8342D8-33D5-4337-83EF-A38CBC72F84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reserve="1">
  <p:cSld name="1_Standard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3624"/>
            <a:ext cx="8064500" cy="576262"/>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8064236" cy="3168650"/>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9" name="Bilde 8" descr="Logo">
            <a:extLst>
              <a:ext uri="{FF2B5EF4-FFF2-40B4-BE49-F238E27FC236}">
                <a16:creationId xmlns:a16="http://schemas.microsoft.com/office/drawing/2014/main" id="{4E0B7D7E-E985-47C0-937A-A86CCB15E7A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9D5F9E2-2628-412A-B43F-1536AE0C6EC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082EC00B-A9F4-42CA-B7B3-BD9FFE70A31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F8342D8-33D5-4337-83EF-A38CBC72F84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40319800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ndard to-spalter (hvit)">
    <p:spTree>
      <p:nvGrpSpPr>
        <p:cNvPr id="1" name=""/>
        <p:cNvGrpSpPr/>
        <p:nvPr/>
      </p:nvGrpSpPr>
      <p:grpSpPr>
        <a:xfrm>
          <a:off x="0" y="0"/>
          <a:ext cx="0" cy="0"/>
          <a:chOff x="0" y="0"/>
          <a:chExt cx="0" cy="0"/>
        </a:xfrm>
      </p:grpSpPr>
      <p:sp>
        <p:nvSpPr>
          <p:cNvPr id="2" name="Tittel 1"/>
          <p:cNvSpPr>
            <a:spLocks noGrp="1"/>
          </p:cNvSpPr>
          <p:nvPr>
            <p:ph type="title"/>
          </p:nvPr>
        </p:nvSpPr>
        <p:spPr>
          <a:xfrm>
            <a:off x="539750" y="849221"/>
            <a:ext cx="8064500" cy="570533"/>
          </a:xfrm>
        </p:spPr>
        <p:txBody>
          <a:bodyPr>
            <a:normAutofit/>
          </a:bodyPr>
          <a:lstStyle>
            <a:lvl1pPr>
              <a:defRPr sz="2000"/>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3887788" cy="3168650"/>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innhold 7"/>
          <p:cNvSpPr>
            <a:spLocks noGrp="1"/>
          </p:cNvSpPr>
          <p:nvPr>
            <p:ph sz="quarter" idx="13" hasCustomPrompt="1"/>
          </p:nvPr>
        </p:nvSpPr>
        <p:spPr>
          <a:xfrm>
            <a:off x="4724040" y="1563687"/>
            <a:ext cx="3887788" cy="3168651"/>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10" name="Plassholder for bunntekst 4">
            <a:extLst>
              <a:ext uri="{FF2B5EF4-FFF2-40B4-BE49-F238E27FC236}">
                <a16:creationId xmlns:a16="http://schemas.microsoft.com/office/drawing/2014/main" id="{35721DF1-7A8B-478E-A6C9-03A5422F027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88A508FC-05D2-4D67-80E3-3B4BBA89567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889AF121-C760-4D26-9E4A-00588836597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extLst mod="1">
    <p:ext uri="{DCECCB84-F9BA-43D5-87BE-67443E8EF086}">
      <p15:sldGuideLst xmlns:p15="http://schemas.microsoft.com/office/powerpoint/2012/main">
        <p15:guide id="1" pos="288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tandard to-spalter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4917"/>
            <a:ext cx="8064500" cy="578618"/>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6966" y="1569002"/>
            <a:ext cx="3890572"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innhold 7"/>
          <p:cNvSpPr>
            <a:spLocks noGrp="1"/>
          </p:cNvSpPr>
          <p:nvPr>
            <p:ph sz="quarter" idx="13" hasCustomPrompt="1"/>
          </p:nvPr>
        </p:nvSpPr>
        <p:spPr>
          <a:xfrm>
            <a:off x="4716463" y="1569002"/>
            <a:ext cx="3887787"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9B14855E-C050-4A5C-B6B2-0758E75647D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D78A9FA7-A7D4-4F16-8355-DEDBFCF4A4D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8CD30B3-E201-498E-83FB-F48CF56D317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89014381-71BE-414F-805A-83EBB09D3A5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Standard to-spalter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4917"/>
            <a:ext cx="8064500" cy="578618"/>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6966" y="1569002"/>
            <a:ext cx="3890572"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innhold 7"/>
          <p:cNvSpPr>
            <a:spLocks noGrp="1"/>
          </p:cNvSpPr>
          <p:nvPr>
            <p:ph sz="quarter" idx="13" hasCustomPrompt="1"/>
          </p:nvPr>
        </p:nvSpPr>
        <p:spPr>
          <a:xfrm>
            <a:off x="4716463" y="1569002"/>
            <a:ext cx="3887787"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9B14855E-C050-4A5C-B6B2-0758E75647D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D78A9FA7-A7D4-4F16-8355-DEDBFCF4A4D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8CD30B3-E201-498E-83FB-F48CF56D317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89014381-71BE-414F-805A-83EBB09D3A5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5726400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tel (hvit)">
    <p:spTree>
      <p:nvGrpSpPr>
        <p:cNvPr id="1" name=""/>
        <p:cNvGrpSpPr/>
        <p:nvPr/>
      </p:nvGrpSpPr>
      <p:grpSpPr>
        <a:xfrm>
          <a:off x="0" y="0"/>
          <a:ext cx="0" cy="0"/>
          <a:chOff x="0" y="0"/>
          <a:chExt cx="0" cy="0"/>
        </a:xfrm>
      </p:grpSpPr>
      <p:sp>
        <p:nvSpPr>
          <p:cNvPr id="2" name="Tittel 1"/>
          <p:cNvSpPr>
            <a:spLocks noGrp="1"/>
          </p:cNvSpPr>
          <p:nvPr>
            <p:ph type="title"/>
          </p:nvPr>
        </p:nvSpPr>
        <p:spPr>
          <a:xfrm>
            <a:off x="539750" y="842963"/>
            <a:ext cx="8064500" cy="579600"/>
          </a:xfrm>
        </p:spPr>
        <p:txBody>
          <a:bodyPr/>
          <a:lstStyle/>
          <a:p>
            <a:r>
              <a:rPr lang="nb-NO"/>
              <a:t>Klikk for å redigere tittelstil</a:t>
            </a:r>
            <a:endParaRPr lang="en-GB" dirty="0"/>
          </a:p>
        </p:txBody>
      </p:sp>
      <p:sp>
        <p:nvSpPr>
          <p:cNvPr id="13" name="Plassholder for bunntekst 4">
            <a:extLst>
              <a:ext uri="{FF2B5EF4-FFF2-40B4-BE49-F238E27FC236}">
                <a16:creationId xmlns:a16="http://schemas.microsoft.com/office/drawing/2014/main" id="{69EDFFDD-D0ED-47EB-999B-BBA6D6F6565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E78C325C-A7D5-486F-86DF-4184D5FF463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DAB769AD-7851-4B26-B3B3-6AE6BCB3E51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tel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57561"/>
            <a:ext cx="8064500" cy="562193"/>
          </a:xfrm>
        </p:spPr>
        <p:txBody>
          <a:bodyPr>
            <a:normAutofit/>
          </a:bodyPr>
          <a:lstStyle>
            <a:lvl1pPr>
              <a:defRPr sz="2000">
                <a:solidFill>
                  <a:schemeClr val="bg1"/>
                </a:solidFill>
              </a:defRPr>
            </a:lvl1pPr>
          </a:lstStyle>
          <a:p>
            <a:r>
              <a:rPr lang="nb-NO"/>
              <a:t>Klikk for å redigere tittelstil</a:t>
            </a:r>
            <a:endParaRPr lang="en-GB" dirty="0"/>
          </a:p>
        </p:txBody>
      </p:sp>
      <p:pic>
        <p:nvPicPr>
          <p:cNvPr id="9" name="Bilde 8" descr="Logo">
            <a:extLst>
              <a:ext uri="{FF2B5EF4-FFF2-40B4-BE49-F238E27FC236}">
                <a16:creationId xmlns:a16="http://schemas.microsoft.com/office/drawing/2014/main" id="{F56DEC93-A373-41EF-92D7-F42D98465E1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AA6E7EC5-0626-4594-9355-9E460FA021D2}"/>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A8E4A7E8-933D-4A49-8124-2C74B73CCD62}"/>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1AFE8E02-CC6F-434A-BCB5-5A512765F2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tel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57561"/>
            <a:ext cx="8064500" cy="562193"/>
          </a:xfrm>
        </p:spPr>
        <p:txBody>
          <a:bodyPr>
            <a:normAutofit/>
          </a:bodyPr>
          <a:lstStyle>
            <a:lvl1pPr>
              <a:defRPr sz="2000">
                <a:solidFill>
                  <a:schemeClr val="bg1"/>
                </a:solidFill>
              </a:defRPr>
            </a:lvl1pPr>
          </a:lstStyle>
          <a:p>
            <a:r>
              <a:rPr lang="nb-NO"/>
              <a:t>Klikk for å redigere tittelstil</a:t>
            </a:r>
            <a:endParaRPr lang="en-GB" dirty="0"/>
          </a:p>
        </p:txBody>
      </p:sp>
      <p:pic>
        <p:nvPicPr>
          <p:cNvPr id="9" name="Bilde 8" descr="Logo">
            <a:extLst>
              <a:ext uri="{FF2B5EF4-FFF2-40B4-BE49-F238E27FC236}">
                <a16:creationId xmlns:a16="http://schemas.microsoft.com/office/drawing/2014/main" id="{F56DEC93-A373-41EF-92D7-F42D98465E1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AA6E7EC5-0626-4594-9355-9E460FA021D2}"/>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A8E4A7E8-933D-4A49-8124-2C74B73CCD62}"/>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1AFE8E02-CC6F-434A-BCB5-5A512765F2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37295830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m (hvit)">
    <p:spTree>
      <p:nvGrpSpPr>
        <p:cNvPr id="1" name=""/>
        <p:cNvGrpSpPr/>
        <p:nvPr/>
      </p:nvGrpSpPr>
      <p:grpSpPr>
        <a:xfrm>
          <a:off x="0" y="0"/>
          <a:ext cx="0" cy="0"/>
          <a:chOff x="0" y="0"/>
          <a:chExt cx="0" cy="0"/>
        </a:xfrm>
      </p:grpSpPr>
      <p:sp>
        <p:nvSpPr>
          <p:cNvPr id="7" name="Plassholder for bunntekst 4">
            <a:extLst>
              <a:ext uri="{FF2B5EF4-FFF2-40B4-BE49-F238E27FC236}">
                <a16:creationId xmlns:a16="http://schemas.microsoft.com/office/drawing/2014/main" id="{F473EDF2-4BF9-4CD1-A6FD-2936C2626AB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8" name="Plassholder for lysbildenummer 5">
            <a:extLst>
              <a:ext uri="{FF2B5EF4-FFF2-40B4-BE49-F238E27FC236}">
                <a16:creationId xmlns:a16="http://schemas.microsoft.com/office/drawing/2014/main" id="{3FB8C90B-5C36-46B6-9FB6-3B5F161FF71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9" name="Plassholder for dato 3">
            <a:extLst>
              <a:ext uri="{FF2B5EF4-FFF2-40B4-BE49-F238E27FC236}">
                <a16:creationId xmlns:a16="http://schemas.microsoft.com/office/drawing/2014/main" id="{993C6054-B029-4798-9DD3-2A6E990AFCA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om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pic>
        <p:nvPicPr>
          <p:cNvPr id="9" name="Bilde 8" descr="Logo">
            <a:extLst>
              <a:ext uri="{FF2B5EF4-FFF2-40B4-BE49-F238E27FC236}">
                <a16:creationId xmlns:a16="http://schemas.microsoft.com/office/drawing/2014/main" id="{0BFBE638-C843-4CFC-AA94-7FCDADBEA78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4F15E32F-B199-4D0B-B4C7-2DC041CCAD3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B9B0F3F1-89C9-45F9-9A7B-27E3B1F6E98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623DFDB6-BF8B-495D-9DEC-8BF134BFC6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om (mørk)">
    <p:bg>
      <p:bgPr>
        <a:solidFill>
          <a:schemeClr val="tx1"/>
        </a:solidFill>
        <a:effectLst/>
      </p:bgPr>
    </p:bg>
    <p:spTree>
      <p:nvGrpSpPr>
        <p:cNvPr id="1" name=""/>
        <p:cNvGrpSpPr/>
        <p:nvPr/>
      </p:nvGrpSpPr>
      <p:grpSpPr>
        <a:xfrm>
          <a:off x="0" y="0"/>
          <a:ext cx="0" cy="0"/>
          <a:chOff x="0" y="0"/>
          <a:chExt cx="0" cy="0"/>
        </a:xfrm>
      </p:grpSpPr>
      <p:pic>
        <p:nvPicPr>
          <p:cNvPr id="9" name="Bilde 8" descr="Logo">
            <a:extLst>
              <a:ext uri="{FF2B5EF4-FFF2-40B4-BE49-F238E27FC236}">
                <a16:creationId xmlns:a16="http://schemas.microsoft.com/office/drawing/2014/main" id="{0BFBE638-C843-4CFC-AA94-7FCDADBEA78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4F15E32F-B199-4D0B-B4C7-2DC041CCAD3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B9B0F3F1-89C9-45F9-9A7B-27E3B1F6E98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623DFDB6-BF8B-495D-9DEC-8BF134BFC6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7287822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lde med tekst">
    <p:spTree>
      <p:nvGrpSpPr>
        <p:cNvPr id="1" name=""/>
        <p:cNvGrpSpPr/>
        <p:nvPr/>
      </p:nvGrpSpPr>
      <p:grpSpPr>
        <a:xfrm>
          <a:off x="0" y="0"/>
          <a:ext cx="0" cy="0"/>
          <a:chOff x="0" y="0"/>
          <a:chExt cx="0" cy="0"/>
        </a:xfrm>
      </p:grpSpPr>
      <p:sp>
        <p:nvSpPr>
          <p:cNvPr id="7" name="Picture Placeholder 10"/>
          <p:cNvSpPr>
            <a:spLocks noGrp="1"/>
          </p:cNvSpPr>
          <p:nvPr>
            <p:ph type="pic" sz="quarter" idx="13"/>
          </p:nvPr>
        </p:nvSpPr>
        <p:spPr>
          <a:xfrm>
            <a:off x="1" y="842963"/>
            <a:ext cx="9143999" cy="3889376"/>
          </a:xfrm>
          <a:prstGeom prst="rect">
            <a:avLst/>
          </a:prstGeom>
          <a:solidFill>
            <a:schemeClr val="bg2"/>
          </a:solidFill>
        </p:spPr>
        <p:txBody>
          <a:bodyPr/>
          <a:lstStyle>
            <a:lvl1pPr marL="0" indent="0" algn="ctr">
              <a:buNone/>
              <a:defRPr>
                <a:solidFill>
                  <a:schemeClr val="tx1"/>
                </a:solidFill>
              </a:defRPr>
            </a:lvl1pPr>
          </a:lstStyle>
          <a:p>
            <a:r>
              <a:rPr lang="nb-NO" noProof="0"/>
              <a:t>Klikk på ikonet for å legge til et bilde</a:t>
            </a:r>
            <a:endParaRPr lang="nb-NO" noProof="0" dirty="0"/>
          </a:p>
        </p:txBody>
      </p:sp>
      <p:sp>
        <p:nvSpPr>
          <p:cNvPr id="8" name="Title 1"/>
          <p:cNvSpPr>
            <a:spLocks noGrp="1"/>
          </p:cNvSpPr>
          <p:nvPr>
            <p:ph type="title" hasCustomPrompt="1"/>
          </p:nvPr>
        </p:nvSpPr>
        <p:spPr>
          <a:xfrm>
            <a:off x="-1" y="1419225"/>
            <a:ext cx="9144001" cy="864526"/>
          </a:xfrm>
          <a:prstGeom prst="rect">
            <a:avLst/>
          </a:prstGeom>
          <a:noFill/>
        </p:spPr>
        <p:txBody>
          <a:bodyPr wrap="square" tIns="360000" bIns="360000" anchor="ctr">
            <a:noAutofit/>
          </a:bodyPr>
          <a:lstStyle>
            <a:lvl1pPr algn="ctr">
              <a:defRPr sz="2000" b="1" baseline="0">
                <a:solidFill>
                  <a:schemeClr val="tx1"/>
                </a:solidFill>
              </a:defRPr>
            </a:lvl1pPr>
          </a:lstStyle>
          <a:p>
            <a:r>
              <a:rPr lang="nb-NO" noProof="0" dirty="0"/>
              <a:t>Rediger for å legge til tekst</a:t>
            </a:r>
          </a:p>
        </p:txBody>
      </p:sp>
      <p:sp>
        <p:nvSpPr>
          <p:cNvPr id="12" name="Plassholder for bunntekst 4">
            <a:extLst>
              <a:ext uri="{FF2B5EF4-FFF2-40B4-BE49-F238E27FC236}">
                <a16:creationId xmlns:a16="http://schemas.microsoft.com/office/drawing/2014/main" id="{ABF2C42B-D4FB-4975-8F0D-BFC309176E4A}"/>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96095BD4-5691-4E16-A5E0-1560CCD4983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F606A52-D097-40B7-A6B0-B247912908E6}"/>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tat (hvit)">
    <p:spTree>
      <p:nvGrpSpPr>
        <p:cNvPr id="1" name=""/>
        <p:cNvGrpSpPr/>
        <p:nvPr/>
      </p:nvGrpSpPr>
      <p:grpSpPr>
        <a:xfrm>
          <a:off x="0" y="0"/>
          <a:ext cx="0" cy="0"/>
          <a:chOff x="0" y="0"/>
          <a:chExt cx="0" cy="0"/>
        </a:xfrm>
      </p:grpSpPr>
      <p:sp>
        <p:nvSpPr>
          <p:cNvPr id="4" name="Plassholder for innhold 3"/>
          <p:cNvSpPr>
            <a:spLocks noGrp="1"/>
          </p:cNvSpPr>
          <p:nvPr>
            <p:ph sz="quarter" idx="13" hasCustomPrompt="1"/>
          </p:nvPr>
        </p:nvSpPr>
        <p:spPr>
          <a:xfrm>
            <a:off x="1116011" y="1419225"/>
            <a:ext cx="6907755" cy="1728523"/>
          </a:xfrm>
        </p:spPr>
        <p:txBody>
          <a:bodyPr anchor="b" anchorCtr="0">
            <a:normAutofit/>
          </a:bodyPr>
          <a:lstStyle>
            <a:lvl1pPr marL="0" indent="0" algn="ctr">
              <a:lnSpc>
                <a:spcPct val="100000"/>
              </a:lnSpc>
              <a:buNone/>
              <a:defRPr sz="2000" b="1"/>
            </a:lvl1pPr>
          </a:lstStyle>
          <a:p>
            <a:pPr lvl="0"/>
            <a:r>
              <a:rPr lang="nb-NO" dirty="0"/>
              <a:t>«Rediger for å legge til sitat»</a:t>
            </a:r>
            <a:endParaRPr lang="en-GB" dirty="0"/>
          </a:p>
        </p:txBody>
      </p:sp>
      <p:sp>
        <p:nvSpPr>
          <p:cNvPr id="6" name="Plassholder for innhold 5"/>
          <p:cNvSpPr>
            <a:spLocks noGrp="1"/>
          </p:cNvSpPr>
          <p:nvPr>
            <p:ph sz="quarter" idx="14" hasCustomPrompt="1"/>
          </p:nvPr>
        </p:nvSpPr>
        <p:spPr>
          <a:xfrm>
            <a:off x="1116011" y="3435747"/>
            <a:ext cx="6911977" cy="864790"/>
          </a:xfrm>
        </p:spPr>
        <p:txBody>
          <a:bodyPr>
            <a:normAutofit/>
          </a:bodyPr>
          <a:lstStyle>
            <a:lvl1pPr marL="0" indent="0" algn="ctr">
              <a:buNone/>
              <a:defRPr sz="1100"/>
            </a:lvl1pPr>
          </a:lstStyle>
          <a:p>
            <a:pPr lvl="0"/>
            <a:r>
              <a:rPr lang="nb-NO" dirty="0"/>
              <a:t>Rediger for å legge kilde</a:t>
            </a:r>
            <a:endParaRPr lang="en-GB" dirty="0"/>
          </a:p>
        </p:txBody>
      </p:sp>
      <p:sp>
        <p:nvSpPr>
          <p:cNvPr id="13" name="Plassholder for bunntekst 4">
            <a:extLst>
              <a:ext uri="{FF2B5EF4-FFF2-40B4-BE49-F238E27FC236}">
                <a16:creationId xmlns:a16="http://schemas.microsoft.com/office/drawing/2014/main" id="{B6F6A0A0-65AB-42AE-84E7-C90B128E820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F417AF7F-8319-4BA6-92F1-109CDAC2B995}"/>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6CF08D2B-9038-4DB2-86B1-659E76809AB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itat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pic>
        <p:nvPicPr>
          <p:cNvPr id="13" name="Bilde 12" descr="Logo">
            <a:extLst>
              <a:ext uri="{FF2B5EF4-FFF2-40B4-BE49-F238E27FC236}">
                <a16:creationId xmlns:a16="http://schemas.microsoft.com/office/drawing/2014/main" id="{5B9414BE-B66A-4AAC-88A6-D8675B14EF6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4" name="Plassholder for bunntekst 4">
            <a:extLst>
              <a:ext uri="{FF2B5EF4-FFF2-40B4-BE49-F238E27FC236}">
                <a16:creationId xmlns:a16="http://schemas.microsoft.com/office/drawing/2014/main" id="{A750D4C3-4D22-4204-B891-0836F22355B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329D6334-5DD0-42B9-A18D-C5B27F383B1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9175D653-309E-4094-A517-560A2D10E30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
        <p:nvSpPr>
          <p:cNvPr id="17" name="Plassholder for innhold 3">
            <a:extLst>
              <a:ext uri="{FF2B5EF4-FFF2-40B4-BE49-F238E27FC236}">
                <a16:creationId xmlns:a16="http://schemas.microsoft.com/office/drawing/2014/main" id="{CD23A8A5-99EC-42EF-B9EF-FF3F2D1332AC}"/>
              </a:ext>
            </a:extLst>
          </p:cNvPr>
          <p:cNvSpPr>
            <a:spLocks noGrp="1"/>
          </p:cNvSpPr>
          <p:nvPr>
            <p:ph sz="quarter" idx="13" hasCustomPrompt="1"/>
          </p:nvPr>
        </p:nvSpPr>
        <p:spPr>
          <a:xfrm>
            <a:off x="1116011" y="1419225"/>
            <a:ext cx="6907755" cy="1751013"/>
          </a:xfrm>
        </p:spPr>
        <p:txBody>
          <a:bodyPr anchor="b" anchorCtr="0">
            <a:normAutofit/>
          </a:bodyPr>
          <a:lstStyle>
            <a:lvl1pPr marL="0" indent="0" algn="ctr">
              <a:lnSpc>
                <a:spcPct val="100000"/>
              </a:lnSpc>
              <a:buNone/>
              <a:defRPr sz="2000" b="1">
                <a:solidFill>
                  <a:schemeClr val="bg1"/>
                </a:solidFill>
              </a:defRPr>
            </a:lvl1pPr>
          </a:lstStyle>
          <a:p>
            <a:pPr lvl="0"/>
            <a:r>
              <a:rPr lang="nb-NO" dirty="0"/>
              <a:t>«Rediger for å legge til sitat»</a:t>
            </a:r>
            <a:endParaRPr lang="en-GB" dirty="0"/>
          </a:p>
        </p:txBody>
      </p:sp>
      <p:sp>
        <p:nvSpPr>
          <p:cNvPr id="18" name="Plassholder for innhold 5">
            <a:extLst>
              <a:ext uri="{FF2B5EF4-FFF2-40B4-BE49-F238E27FC236}">
                <a16:creationId xmlns:a16="http://schemas.microsoft.com/office/drawing/2014/main" id="{3B9465DB-3360-48D0-B08B-857014E3CC1C}"/>
              </a:ext>
            </a:extLst>
          </p:cNvPr>
          <p:cNvSpPr>
            <a:spLocks noGrp="1"/>
          </p:cNvSpPr>
          <p:nvPr>
            <p:ph sz="quarter" idx="14" hasCustomPrompt="1"/>
          </p:nvPr>
        </p:nvSpPr>
        <p:spPr>
          <a:xfrm>
            <a:off x="1116011" y="3387952"/>
            <a:ext cx="6911977" cy="912585"/>
          </a:xfrm>
        </p:spPr>
        <p:txBody>
          <a:bodyPr>
            <a:normAutofit/>
          </a:bodyPr>
          <a:lstStyle>
            <a:lvl1pPr marL="0" indent="0" algn="ctr">
              <a:buNone/>
              <a:defRPr sz="1100">
                <a:solidFill>
                  <a:schemeClr val="bg1"/>
                </a:solidFill>
              </a:defRPr>
            </a:lvl1pPr>
          </a:lstStyle>
          <a:p>
            <a:pPr lvl="0"/>
            <a:r>
              <a:rPr lang="nb-NO" dirty="0"/>
              <a:t>Rediger for å legge kilde</a:t>
            </a:r>
            <a:endParaRPr lang="en-GB"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Sitat (mørk)">
    <p:bg>
      <p:bgPr>
        <a:solidFill>
          <a:schemeClr val="tx1"/>
        </a:solidFill>
        <a:effectLst/>
      </p:bgPr>
    </p:bg>
    <p:spTree>
      <p:nvGrpSpPr>
        <p:cNvPr id="1" name=""/>
        <p:cNvGrpSpPr/>
        <p:nvPr/>
      </p:nvGrpSpPr>
      <p:grpSpPr>
        <a:xfrm>
          <a:off x="0" y="0"/>
          <a:ext cx="0" cy="0"/>
          <a:chOff x="0" y="0"/>
          <a:chExt cx="0" cy="0"/>
        </a:xfrm>
      </p:grpSpPr>
      <p:pic>
        <p:nvPicPr>
          <p:cNvPr id="13" name="Bilde 12" descr="Logo">
            <a:extLst>
              <a:ext uri="{FF2B5EF4-FFF2-40B4-BE49-F238E27FC236}">
                <a16:creationId xmlns:a16="http://schemas.microsoft.com/office/drawing/2014/main" id="{5B9414BE-B66A-4AAC-88A6-D8675B14EF6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4" name="Plassholder for bunntekst 4">
            <a:extLst>
              <a:ext uri="{FF2B5EF4-FFF2-40B4-BE49-F238E27FC236}">
                <a16:creationId xmlns:a16="http://schemas.microsoft.com/office/drawing/2014/main" id="{A750D4C3-4D22-4204-B891-0836F22355B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329D6334-5DD0-42B9-A18D-C5B27F383B1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9175D653-309E-4094-A517-560A2D10E30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
        <p:nvSpPr>
          <p:cNvPr id="17" name="Plassholder for innhold 3">
            <a:extLst>
              <a:ext uri="{FF2B5EF4-FFF2-40B4-BE49-F238E27FC236}">
                <a16:creationId xmlns:a16="http://schemas.microsoft.com/office/drawing/2014/main" id="{CD23A8A5-99EC-42EF-B9EF-FF3F2D1332AC}"/>
              </a:ext>
            </a:extLst>
          </p:cNvPr>
          <p:cNvSpPr>
            <a:spLocks noGrp="1"/>
          </p:cNvSpPr>
          <p:nvPr>
            <p:ph sz="quarter" idx="13" hasCustomPrompt="1"/>
          </p:nvPr>
        </p:nvSpPr>
        <p:spPr>
          <a:xfrm>
            <a:off x="1116011" y="1419225"/>
            <a:ext cx="6907755" cy="1751013"/>
          </a:xfrm>
        </p:spPr>
        <p:txBody>
          <a:bodyPr anchor="b" anchorCtr="0">
            <a:normAutofit/>
          </a:bodyPr>
          <a:lstStyle>
            <a:lvl1pPr marL="0" indent="0" algn="ctr">
              <a:lnSpc>
                <a:spcPct val="100000"/>
              </a:lnSpc>
              <a:buNone/>
              <a:defRPr sz="2000" b="1">
                <a:solidFill>
                  <a:schemeClr val="bg1"/>
                </a:solidFill>
              </a:defRPr>
            </a:lvl1pPr>
          </a:lstStyle>
          <a:p>
            <a:pPr lvl="0"/>
            <a:r>
              <a:rPr lang="nb-NO" dirty="0"/>
              <a:t>«Rediger for å legge til sitat»</a:t>
            </a:r>
            <a:endParaRPr lang="en-GB" dirty="0"/>
          </a:p>
        </p:txBody>
      </p:sp>
      <p:sp>
        <p:nvSpPr>
          <p:cNvPr id="18" name="Plassholder for innhold 5">
            <a:extLst>
              <a:ext uri="{FF2B5EF4-FFF2-40B4-BE49-F238E27FC236}">
                <a16:creationId xmlns:a16="http://schemas.microsoft.com/office/drawing/2014/main" id="{3B9465DB-3360-48D0-B08B-857014E3CC1C}"/>
              </a:ext>
            </a:extLst>
          </p:cNvPr>
          <p:cNvSpPr>
            <a:spLocks noGrp="1"/>
          </p:cNvSpPr>
          <p:nvPr>
            <p:ph sz="quarter" idx="14" hasCustomPrompt="1"/>
          </p:nvPr>
        </p:nvSpPr>
        <p:spPr>
          <a:xfrm>
            <a:off x="1116011" y="3387952"/>
            <a:ext cx="6911977" cy="912585"/>
          </a:xfrm>
        </p:spPr>
        <p:txBody>
          <a:bodyPr>
            <a:normAutofit/>
          </a:bodyPr>
          <a:lstStyle>
            <a:lvl1pPr marL="0" indent="0" algn="ctr">
              <a:buNone/>
              <a:defRPr sz="1100">
                <a:solidFill>
                  <a:schemeClr val="bg1"/>
                </a:solidFill>
              </a:defRPr>
            </a:lvl1pPr>
          </a:lstStyle>
          <a:p>
            <a:pPr lvl="0"/>
            <a:r>
              <a:rPr lang="nb-NO" dirty="0"/>
              <a:t>Rediger for å legge kilde</a:t>
            </a:r>
            <a:endParaRPr lang="en-GB" dirty="0"/>
          </a:p>
        </p:txBody>
      </p:sp>
    </p:spTree>
    <p:extLst>
      <p:ext uri="{BB962C8B-B14F-4D97-AF65-F5344CB8AC3E}">
        <p14:creationId xmlns:p14="http://schemas.microsoft.com/office/powerpoint/2010/main" val="37912512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kst + bilde A (hvit)">
    <p:spTree>
      <p:nvGrpSpPr>
        <p:cNvPr id="1" name=""/>
        <p:cNvGrpSpPr/>
        <p:nvPr/>
      </p:nvGrpSpPr>
      <p:grpSpPr>
        <a:xfrm>
          <a:off x="0" y="0"/>
          <a:ext cx="0" cy="0"/>
          <a:chOff x="0" y="0"/>
          <a:chExt cx="0" cy="0"/>
        </a:xfrm>
      </p:grpSpPr>
      <p:sp>
        <p:nvSpPr>
          <p:cNvPr id="2" name="Tittel 1"/>
          <p:cNvSpPr>
            <a:spLocks noGrp="1"/>
          </p:cNvSpPr>
          <p:nvPr>
            <p:ph type="title"/>
          </p:nvPr>
        </p:nvSpPr>
        <p:spPr>
          <a:xfrm>
            <a:off x="539750" y="839625"/>
            <a:ext cx="4032250" cy="579600"/>
          </a:xfrm>
        </p:spPr>
        <p:txBody>
          <a:body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4032250" cy="3168650"/>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bilde 7"/>
          <p:cNvSpPr>
            <a:spLocks noGrp="1"/>
          </p:cNvSpPr>
          <p:nvPr>
            <p:ph type="pic" sz="quarter" idx="13"/>
          </p:nvPr>
        </p:nvSpPr>
        <p:spPr>
          <a:xfrm>
            <a:off x="4716463" y="842963"/>
            <a:ext cx="4427537" cy="3889375"/>
          </a:xfrm>
          <a:solidFill>
            <a:schemeClr val="bg2"/>
          </a:solidFill>
        </p:spPr>
        <p:txBody>
          <a:bodyPr/>
          <a:lstStyle>
            <a:lvl1pPr marL="0" indent="0" algn="ctr">
              <a:buNone/>
              <a:defRPr/>
            </a:lvl1pPr>
          </a:lstStyle>
          <a:p>
            <a:r>
              <a:rPr lang="nb-NO"/>
              <a:t>Klikk på ikonet for å legge til et bilde</a:t>
            </a:r>
            <a:endParaRPr lang="en-GB" dirty="0"/>
          </a:p>
        </p:txBody>
      </p:sp>
      <p:sp>
        <p:nvSpPr>
          <p:cNvPr id="12" name="Plassholder for bunntekst 4">
            <a:extLst>
              <a:ext uri="{FF2B5EF4-FFF2-40B4-BE49-F238E27FC236}">
                <a16:creationId xmlns:a16="http://schemas.microsoft.com/office/drawing/2014/main" id="{443BAC51-CF2C-4B04-8714-60D456195D4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F29601FA-15DB-4C06-BDB2-64B49EC0CD8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744C63A2-338A-49BD-B307-EA96B646DA86}"/>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ekst + bilde A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2963"/>
            <a:ext cx="4032250" cy="576791"/>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4032250" cy="316865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bilde 7"/>
          <p:cNvSpPr>
            <a:spLocks noGrp="1"/>
          </p:cNvSpPr>
          <p:nvPr>
            <p:ph type="pic" sz="quarter" idx="13"/>
          </p:nvPr>
        </p:nvSpPr>
        <p:spPr>
          <a:xfrm>
            <a:off x="4716463" y="842963"/>
            <a:ext cx="4427537" cy="3924300"/>
          </a:xfrm>
          <a:solidFill>
            <a:schemeClr val="bg2"/>
          </a:solidFill>
        </p:spPr>
        <p:txBody>
          <a:bodyPr/>
          <a:lstStyle>
            <a:lvl1pPr marL="0" indent="0" algn="ctr">
              <a:buNone/>
              <a:defRPr/>
            </a:lvl1pPr>
          </a:lstStyle>
          <a:p>
            <a:r>
              <a:rPr lang="nb-NO"/>
              <a:t>Klikk på ikonet for å legge til et bilde</a:t>
            </a:r>
            <a:endParaRPr lang="en-GB" dirty="0"/>
          </a:p>
        </p:txBody>
      </p:sp>
      <p:pic>
        <p:nvPicPr>
          <p:cNvPr id="11" name="Bilde 10" descr="Logo">
            <a:extLst>
              <a:ext uri="{FF2B5EF4-FFF2-40B4-BE49-F238E27FC236}">
                <a16:creationId xmlns:a16="http://schemas.microsoft.com/office/drawing/2014/main" id="{0E9F7893-00C9-44E2-A0EF-3E947CD5BB7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610FC9E-5CC4-42FE-A7C2-135215A8A9C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7B939372-9BA3-45FC-B99F-1816F942CD6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988C6C8-DF9A-4C57-AFA4-99084BDB54AA}"/>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Tekst + bilde A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2963"/>
            <a:ext cx="4032250" cy="576791"/>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4032250" cy="316865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bilde 7"/>
          <p:cNvSpPr>
            <a:spLocks noGrp="1"/>
          </p:cNvSpPr>
          <p:nvPr>
            <p:ph type="pic" sz="quarter" idx="13"/>
          </p:nvPr>
        </p:nvSpPr>
        <p:spPr>
          <a:xfrm>
            <a:off x="4716463" y="842963"/>
            <a:ext cx="4427537" cy="3924300"/>
          </a:xfrm>
          <a:solidFill>
            <a:schemeClr val="bg2"/>
          </a:solidFill>
        </p:spPr>
        <p:txBody>
          <a:bodyPr/>
          <a:lstStyle>
            <a:lvl1pPr marL="0" indent="0" algn="ctr">
              <a:buNone/>
              <a:defRPr/>
            </a:lvl1pPr>
          </a:lstStyle>
          <a:p>
            <a:r>
              <a:rPr lang="nb-NO"/>
              <a:t>Klikk på ikonet for å legge til et bilde</a:t>
            </a:r>
            <a:endParaRPr lang="en-GB" dirty="0"/>
          </a:p>
        </p:txBody>
      </p:sp>
      <p:pic>
        <p:nvPicPr>
          <p:cNvPr id="11" name="Bilde 10" descr="Logo">
            <a:extLst>
              <a:ext uri="{FF2B5EF4-FFF2-40B4-BE49-F238E27FC236}">
                <a16:creationId xmlns:a16="http://schemas.microsoft.com/office/drawing/2014/main" id="{0E9F7893-00C9-44E2-A0EF-3E947CD5BB7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610FC9E-5CC4-42FE-A7C2-135215A8A9C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7B939372-9BA3-45FC-B99F-1816F942CD6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988C6C8-DF9A-4C57-AFA4-99084BDB54AA}"/>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5634485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kst + bilde B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42963"/>
            <a:ext cx="4572000" cy="3889375"/>
          </a:xfrm>
          <a:solidFill>
            <a:schemeClr val="bg2"/>
          </a:solidFill>
        </p:spPr>
        <p:txBody>
          <a:bodyPr/>
          <a:lstStyle>
            <a:lvl1pPr marL="0" indent="0" algn="ctr">
              <a:buNone/>
              <a:defRPr/>
            </a:lvl1pPr>
          </a:lstStyle>
          <a:p>
            <a:r>
              <a:rPr lang="nb-NO"/>
              <a:t>Klikk på ikonet for å legge til et bilde</a:t>
            </a:r>
            <a:endParaRPr lang="en-GB" dirty="0"/>
          </a:p>
        </p:txBody>
      </p:sp>
      <p:sp>
        <p:nvSpPr>
          <p:cNvPr id="2" name="Tittel 1"/>
          <p:cNvSpPr>
            <a:spLocks noGrp="1"/>
          </p:cNvSpPr>
          <p:nvPr>
            <p:ph type="title"/>
          </p:nvPr>
        </p:nvSpPr>
        <p:spPr>
          <a:xfrm>
            <a:off x="4716464" y="842964"/>
            <a:ext cx="3887786" cy="576262"/>
          </a:xfrm>
        </p:spPr>
        <p:txBody>
          <a:bodyPr/>
          <a:lstStyle/>
          <a:p>
            <a:r>
              <a:rPr lang="nb-NO"/>
              <a:t>Klikk for å redigere tittelstil</a:t>
            </a:r>
            <a:endParaRPr lang="en-GB" dirty="0"/>
          </a:p>
        </p:txBody>
      </p:sp>
      <p:sp>
        <p:nvSpPr>
          <p:cNvPr id="3" name="Plassholder for innhold 2"/>
          <p:cNvSpPr>
            <a:spLocks noGrp="1"/>
          </p:cNvSpPr>
          <p:nvPr>
            <p:ph idx="1" hasCustomPrompt="1"/>
          </p:nvPr>
        </p:nvSpPr>
        <p:spPr>
          <a:xfrm>
            <a:off x="4716464" y="1563688"/>
            <a:ext cx="3887786" cy="3168651"/>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9" name="Plassholder for bunntekst 4">
            <a:extLst>
              <a:ext uri="{FF2B5EF4-FFF2-40B4-BE49-F238E27FC236}">
                <a16:creationId xmlns:a16="http://schemas.microsoft.com/office/drawing/2014/main" id="{D5D91E06-BA4E-4DD5-8AFE-E7A545481769}"/>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AC96C1E0-3252-4DE0-B0EF-BAF88CC8D67D}"/>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A10DAD3B-83C7-44E8-9FCB-C60504B3D34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ekst + bilde B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39625"/>
            <a:ext cx="4572000" cy="3927638"/>
          </a:xfrm>
          <a:solidFill>
            <a:schemeClr val="bg2"/>
          </a:solidFill>
        </p:spPr>
        <p:txBody>
          <a:bodyPr/>
          <a:lstStyle>
            <a:lvl1pPr marL="0" indent="0" algn="ctr">
              <a:buNone/>
              <a:defRPr/>
            </a:lvl1pPr>
          </a:lstStyle>
          <a:p>
            <a:r>
              <a:rPr lang="nb-NO"/>
              <a:t>Klikk på ikonet for å legge til et bilde</a:t>
            </a:r>
            <a:endParaRPr lang="en-GB" dirty="0"/>
          </a:p>
        </p:txBody>
      </p:sp>
      <p:sp>
        <p:nvSpPr>
          <p:cNvPr id="2" name="Tittel 1"/>
          <p:cNvSpPr>
            <a:spLocks noGrp="1"/>
          </p:cNvSpPr>
          <p:nvPr>
            <p:ph type="title"/>
          </p:nvPr>
        </p:nvSpPr>
        <p:spPr>
          <a:xfrm>
            <a:off x="4716463" y="839625"/>
            <a:ext cx="3887787" cy="579600"/>
          </a:xfrm>
        </p:spPr>
        <p:txBody>
          <a:bodyPr>
            <a:normAutofit/>
          </a:bodyPr>
          <a:lstStyle>
            <a:lvl1pPr>
              <a:defRPr sz="1800" b="1">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4716464" y="1563689"/>
            <a:ext cx="3887786" cy="3168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1720A19F-00CF-40E5-B17D-5C292FFE5BA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88E3BB5C-3D7B-4ADE-A9E9-EFFA8203BD0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F8E4560-CFFB-4386-B6AE-A7D71707086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A62E650-993B-46E5-9CEC-70E2413E4DFF}"/>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Tekst + bilde B (mørk)">
    <p:bg>
      <p:bgPr>
        <a:solidFill>
          <a:schemeClr val="tx1"/>
        </a:soli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39625"/>
            <a:ext cx="4572000" cy="3927638"/>
          </a:xfrm>
          <a:solidFill>
            <a:schemeClr val="bg2"/>
          </a:solidFill>
        </p:spPr>
        <p:txBody>
          <a:bodyPr/>
          <a:lstStyle>
            <a:lvl1pPr marL="0" indent="0" algn="ctr">
              <a:buNone/>
              <a:defRPr/>
            </a:lvl1pPr>
          </a:lstStyle>
          <a:p>
            <a:r>
              <a:rPr lang="nb-NO"/>
              <a:t>Klikk på ikonet for å legge til et bilde</a:t>
            </a:r>
            <a:endParaRPr lang="en-GB" dirty="0"/>
          </a:p>
        </p:txBody>
      </p:sp>
      <p:sp>
        <p:nvSpPr>
          <p:cNvPr id="2" name="Tittel 1"/>
          <p:cNvSpPr>
            <a:spLocks noGrp="1"/>
          </p:cNvSpPr>
          <p:nvPr>
            <p:ph type="title"/>
          </p:nvPr>
        </p:nvSpPr>
        <p:spPr>
          <a:xfrm>
            <a:off x="4716463" y="839625"/>
            <a:ext cx="3887787" cy="579600"/>
          </a:xfrm>
        </p:spPr>
        <p:txBody>
          <a:bodyPr>
            <a:normAutofit/>
          </a:bodyPr>
          <a:lstStyle>
            <a:lvl1pPr>
              <a:defRPr sz="1800" b="1">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4716464" y="1563689"/>
            <a:ext cx="3887786" cy="3168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1720A19F-00CF-40E5-B17D-5C292FFE5BA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88E3BB5C-3D7B-4ADE-A9E9-EFFA8203BD0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F8E4560-CFFB-4386-B6AE-A7D71707086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A62E650-993B-46E5-9CEC-70E2413E4DFF}"/>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8967301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agram + tekstboks lyseblå">
    <p:spTree>
      <p:nvGrpSpPr>
        <p:cNvPr id="1" name=""/>
        <p:cNvGrpSpPr/>
        <p:nvPr/>
      </p:nvGrpSpPr>
      <p:grpSpPr>
        <a:xfrm>
          <a:off x="0" y="0"/>
          <a:ext cx="0" cy="0"/>
          <a:chOff x="0" y="0"/>
          <a:chExt cx="0" cy="0"/>
        </a:xfrm>
      </p:grpSpPr>
      <p:sp>
        <p:nvSpPr>
          <p:cNvPr id="11" name="Plassholder for bunntekst 4">
            <a:extLst>
              <a:ext uri="{FF2B5EF4-FFF2-40B4-BE49-F238E27FC236}">
                <a16:creationId xmlns:a16="http://schemas.microsoft.com/office/drawing/2014/main" id="{981E578D-EDD3-4F11-8BBF-1291206E308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6A88B27-4A71-4B2C-890D-8B196E74E29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4036C1D-CE79-48C8-9BA8-50E2C6519CD4}"/>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60464A12-051A-4B09-8216-6BF40989B5CB}"/>
              </a:ext>
            </a:extLst>
          </p:cNvPr>
          <p:cNvSpPr/>
          <p:nvPr userDrawn="1"/>
        </p:nvSpPr>
        <p:spPr>
          <a:xfrm>
            <a:off x="4716462" y="4318954"/>
            <a:ext cx="4427537" cy="412633"/>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Plassholder for innhold 2">
            <a:extLst>
              <a:ext uri="{FF2B5EF4-FFF2-40B4-BE49-F238E27FC236}">
                <a16:creationId xmlns:a16="http://schemas.microsoft.com/office/drawing/2014/main" id="{F03E23AB-2F1C-4147-9E8F-8BD80AD74B3E}"/>
              </a:ext>
            </a:extLst>
          </p:cNvPr>
          <p:cNvSpPr>
            <a:spLocks noGrp="1"/>
          </p:cNvSpPr>
          <p:nvPr>
            <p:ph idx="1" hasCustomPrompt="1"/>
          </p:nvPr>
        </p:nvSpPr>
        <p:spPr>
          <a:xfrm>
            <a:off x="4716463" y="842963"/>
            <a:ext cx="4427537" cy="3475988"/>
          </a:xfrm>
          <a:solidFill>
            <a:schemeClr val="accent5"/>
          </a:solidFill>
        </p:spPr>
        <p:txBody>
          <a:bodyPr lIns="216000" tIns="180000" rIns="576000" bIns="144000"/>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8" name="Bilde 17">
            <a:extLst>
              <a:ext uri="{FF2B5EF4-FFF2-40B4-BE49-F238E27FC236}">
                <a16:creationId xmlns:a16="http://schemas.microsoft.com/office/drawing/2014/main" id="{58F4BA71-58DD-429B-BF9D-F7592B21C5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810" r="-2"/>
          <a:stretch/>
        </p:blipFill>
        <p:spPr>
          <a:xfrm>
            <a:off x="4716462" y="4461673"/>
            <a:ext cx="4427537" cy="127197"/>
          </a:xfrm>
          <a:prstGeom prst="rect">
            <a:avLst/>
          </a:prstGeom>
        </p:spPr>
      </p:pic>
      <p:sp>
        <p:nvSpPr>
          <p:cNvPr id="10" name="Plassholder for innhold 2">
            <a:extLst>
              <a:ext uri="{FF2B5EF4-FFF2-40B4-BE49-F238E27FC236}">
                <a16:creationId xmlns:a16="http://schemas.microsoft.com/office/drawing/2014/main" id="{B69121A2-C68D-407D-9247-DBDC53993A91}"/>
              </a:ext>
            </a:extLst>
          </p:cNvPr>
          <p:cNvSpPr>
            <a:spLocks noGrp="1"/>
          </p:cNvSpPr>
          <p:nvPr>
            <p:ph idx="16"/>
          </p:nvPr>
        </p:nvSpPr>
        <p:spPr>
          <a:xfrm>
            <a:off x="0" y="842963"/>
            <a:ext cx="4716461" cy="3888624"/>
          </a:xfrm>
          <a:solidFill>
            <a:schemeClr val="bg1"/>
          </a:solidFill>
        </p:spPr>
        <p:txBody>
          <a:bodyPr lIns="216000" tIns="180000" rIns="576000" bIns="144000"/>
          <a:lstStyle>
            <a:lvl1pPr marL="0" indent="0">
              <a:buNone/>
              <a:defRPr/>
            </a:lvl1pPr>
          </a:lstStyle>
          <a:p>
            <a:pPr lvl="0"/>
            <a:r>
              <a:rPr lang="nb-NO"/>
              <a:t>Rediger tekststiler i malen</a:t>
            </a:r>
          </a:p>
          <a:p>
            <a:pPr lvl="1"/>
            <a:r>
              <a:rPr lang="nb-NO"/>
              <a:t>Andre nivå</a:t>
            </a:r>
          </a:p>
          <a:p>
            <a:pPr lvl="2"/>
            <a:r>
              <a:rPr lang="nb-NO"/>
              <a:t>Tredje nivå</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Medie + tekstboks gradering">
    <p:spTree>
      <p:nvGrpSpPr>
        <p:cNvPr id="1" name=""/>
        <p:cNvGrpSpPr/>
        <p:nvPr/>
      </p:nvGrpSpPr>
      <p:grpSpPr>
        <a:xfrm>
          <a:off x="0" y="0"/>
          <a:ext cx="0" cy="0"/>
          <a:chOff x="0" y="0"/>
          <a:chExt cx="0" cy="0"/>
        </a:xfrm>
      </p:grpSpPr>
      <p:sp>
        <p:nvSpPr>
          <p:cNvPr id="11" name="Plassholder for bunntekst 4">
            <a:extLst>
              <a:ext uri="{FF2B5EF4-FFF2-40B4-BE49-F238E27FC236}">
                <a16:creationId xmlns:a16="http://schemas.microsoft.com/office/drawing/2014/main" id="{981E578D-EDD3-4F11-8BBF-1291206E308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6A88B27-4A71-4B2C-890D-8B196E74E29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4036C1D-CE79-48C8-9BA8-50E2C6519CD4}"/>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60464A12-051A-4B09-8216-6BF40989B5CB}"/>
              </a:ext>
            </a:extLst>
          </p:cNvPr>
          <p:cNvSpPr/>
          <p:nvPr userDrawn="1"/>
        </p:nvSpPr>
        <p:spPr>
          <a:xfrm>
            <a:off x="4716462" y="4318954"/>
            <a:ext cx="4427537" cy="412633"/>
          </a:xfrm>
          <a:prstGeom prst="rect">
            <a:avLst/>
          </a:prstGeom>
          <a:gradFill>
            <a:gsLst>
              <a:gs pos="0">
                <a:schemeClr val="tx1"/>
              </a:gs>
              <a:gs pos="100000">
                <a:srgbClr val="0D2D4C"/>
              </a:gs>
            </a:gsLst>
            <a:lin ang="0" scaled="0"/>
          </a:gradFill>
        </p:spPr>
        <p:txBody>
          <a:bodyPr vert="horz" lIns="216000" tIns="216000" rIns="576000" bIns="144000" rtlCol="0">
            <a:normAutofit fontScale="25000" lnSpcReduction="20000"/>
          </a:bodyPr>
          <a:lstStyle/>
          <a:p>
            <a:pPr marL="144000" lvl="0" indent="-144000" defTabSz="914400" eaLnBrk="1" latinLnBrk="0" hangingPunct="1">
              <a:lnSpc>
                <a:spcPct val="100000"/>
              </a:lnSpc>
              <a:spcBef>
                <a:spcPts val="1000"/>
              </a:spcBef>
              <a:buFont typeface="Arial"/>
              <a:buChar char="•"/>
            </a:pPr>
            <a:endParaRPr lang="en-GB" sz="1700">
              <a:solidFill>
                <a:schemeClr val="bg1"/>
              </a:solidFill>
              <a:latin typeface="Verdana" charset="0"/>
              <a:ea typeface="Verdana" charset="0"/>
            </a:endParaRPr>
          </a:p>
        </p:txBody>
      </p:sp>
      <p:sp>
        <p:nvSpPr>
          <p:cNvPr id="17" name="Plassholder for innhold 2">
            <a:extLst>
              <a:ext uri="{FF2B5EF4-FFF2-40B4-BE49-F238E27FC236}">
                <a16:creationId xmlns:a16="http://schemas.microsoft.com/office/drawing/2014/main" id="{F03E23AB-2F1C-4147-9E8F-8BD80AD74B3E}"/>
              </a:ext>
            </a:extLst>
          </p:cNvPr>
          <p:cNvSpPr>
            <a:spLocks noGrp="1"/>
          </p:cNvSpPr>
          <p:nvPr>
            <p:ph idx="1" hasCustomPrompt="1"/>
          </p:nvPr>
        </p:nvSpPr>
        <p:spPr>
          <a:xfrm>
            <a:off x="4716463" y="842963"/>
            <a:ext cx="4427537" cy="3475988"/>
          </a:xfrm>
          <a:gradFill>
            <a:gsLst>
              <a:gs pos="0">
                <a:schemeClr val="tx1"/>
              </a:gs>
              <a:gs pos="100000">
                <a:srgbClr val="0D2D4C"/>
              </a:gs>
            </a:gsLst>
            <a:lin ang="0" scaled="0"/>
          </a:gradFill>
        </p:spPr>
        <p:txBody>
          <a:bodyPr vert="horz" lIns="216000" tIns="216000" rIns="576000" bIns="144000" rtlCol="0">
            <a:normAutofit/>
          </a:bodyPr>
          <a:lstStyle>
            <a:lvl1pPr>
              <a:defRPr lang="nb-NO" dirty="0">
                <a:solidFill>
                  <a:schemeClr val="bg1"/>
                </a:solidFill>
              </a:defRPr>
            </a:lvl1pPr>
            <a:lvl2pPr>
              <a:defRPr lang="nb-NO" dirty="0">
                <a:solidFill>
                  <a:schemeClr val="bg1"/>
                </a:solidFill>
              </a:defRPr>
            </a:lvl2pPr>
            <a:lvl3pPr>
              <a:defRPr lang="nb-NO" dirty="0">
                <a:solidFill>
                  <a:schemeClr val="bg1"/>
                </a:solidFill>
              </a:defRPr>
            </a:lvl3pPr>
            <a:lvl4pPr>
              <a:defRPr lang="nb-NO" dirty="0">
                <a:solidFill>
                  <a:schemeClr val="bg1"/>
                </a:solidFill>
              </a:defRPr>
            </a:lvl4pPr>
            <a:lvl5pPr>
              <a:defRPr lang="en-GB" dirty="0">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8" name="Bilde 17">
            <a:extLst>
              <a:ext uri="{FF2B5EF4-FFF2-40B4-BE49-F238E27FC236}">
                <a16:creationId xmlns:a16="http://schemas.microsoft.com/office/drawing/2014/main" id="{58F4BA71-58DD-429B-BF9D-F7592B21C5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810" r="-2"/>
          <a:stretch/>
        </p:blipFill>
        <p:spPr>
          <a:xfrm>
            <a:off x="4716462" y="4461673"/>
            <a:ext cx="4427537" cy="127197"/>
          </a:xfrm>
          <a:prstGeom prst="rect">
            <a:avLst/>
          </a:prstGeom>
        </p:spPr>
      </p:pic>
      <p:sp>
        <p:nvSpPr>
          <p:cNvPr id="10" name="Plassholder for innhold 2">
            <a:extLst>
              <a:ext uri="{FF2B5EF4-FFF2-40B4-BE49-F238E27FC236}">
                <a16:creationId xmlns:a16="http://schemas.microsoft.com/office/drawing/2014/main" id="{B69121A2-C68D-407D-9247-DBDC53993A91}"/>
              </a:ext>
            </a:extLst>
          </p:cNvPr>
          <p:cNvSpPr>
            <a:spLocks noGrp="1"/>
          </p:cNvSpPr>
          <p:nvPr>
            <p:ph idx="16"/>
          </p:nvPr>
        </p:nvSpPr>
        <p:spPr>
          <a:xfrm>
            <a:off x="0" y="842963"/>
            <a:ext cx="4716463" cy="3888624"/>
          </a:xfrm>
          <a:solidFill>
            <a:schemeClr val="bg1"/>
          </a:solidFill>
        </p:spPr>
        <p:txBody>
          <a:bodyPr lIns="216000" tIns="180000" rIns="576000" bIns="144000"/>
          <a:lstStyle>
            <a:lvl1pPr marL="0" indent="0">
              <a:buNone/>
              <a:defRPr/>
            </a:lvl1pPr>
          </a:lstStyle>
          <a:p>
            <a:pPr lvl="0"/>
            <a:r>
              <a:rPr lang="nb-NO"/>
              <a:t>Rediger tekststiler i malen</a:t>
            </a:r>
          </a:p>
          <a:p>
            <a:pPr lvl="1"/>
            <a:r>
              <a:rPr lang="nb-NO"/>
              <a:t>Andre nivå</a:t>
            </a:r>
          </a:p>
          <a:p>
            <a:pPr lvl="2"/>
            <a:r>
              <a:rPr lang="nb-NO"/>
              <a:t>Tredje nivå</a:t>
            </a:r>
          </a:p>
        </p:txBody>
      </p:sp>
    </p:spTree>
    <p:extLst>
      <p:ext uri="{BB962C8B-B14F-4D97-AF65-F5344CB8AC3E}">
        <p14:creationId xmlns:p14="http://schemas.microsoft.com/office/powerpoint/2010/main" val="26879129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Medie + tekstboks sort">
    <p:spTree>
      <p:nvGrpSpPr>
        <p:cNvPr id="1" name=""/>
        <p:cNvGrpSpPr/>
        <p:nvPr/>
      </p:nvGrpSpPr>
      <p:grpSpPr>
        <a:xfrm>
          <a:off x="0" y="0"/>
          <a:ext cx="0" cy="0"/>
          <a:chOff x="0" y="0"/>
          <a:chExt cx="0" cy="0"/>
        </a:xfrm>
      </p:grpSpPr>
      <p:sp>
        <p:nvSpPr>
          <p:cNvPr id="11" name="Plassholder for bunntekst 4">
            <a:extLst>
              <a:ext uri="{FF2B5EF4-FFF2-40B4-BE49-F238E27FC236}">
                <a16:creationId xmlns:a16="http://schemas.microsoft.com/office/drawing/2014/main" id="{981E578D-EDD3-4F11-8BBF-1291206E308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6A88B27-4A71-4B2C-890D-8B196E74E29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4036C1D-CE79-48C8-9BA8-50E2C6519CD4}"/>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60464A12-051A-4B09-8216-6BF40989B5CB}"/>
              </a:ext>
            </a:extLst>
          </p:cNvPr>
          <p:cNvSpPr/>
          <p:nvPr userDrawn="1"/>
        </p:nvSpPr>
        <p:spPr>
          <a:xfrm>
            <a:off x="4716462" y="4318954"/>
            <a:ext cx="4427537" cy="41263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pic>
        <p:nvPicPr>
          <p:cNvPr id="18" name="Bilde 17">
            <a:extLst>
              <a:ext uri="{FF2B5EF4-FFF2-40B4-BE49-F238E27FC236}">
                <a16:creationId xmlns:a16="http://schemas.microsoft.com/office/drawing/2014/main" id="{58F4BA71-58DD-429B-BF9D-F7592B21C5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810" r="-2"/>
          <a:stretch/>
        </p:blipFill>
        <p:spPr>
          <a:xfrm>
            <a:off x="4716462" y="4461673"/>
            <a:ext cx="4427537" cy="127197"/>
          </a:xfrm>
          <a:prstGeom prst="rect">
            <a:avLst/>
          </a:prstGeom>
        </p:spPr>
      </p:pic>
      <p:sp>
        <p:nvSpPr>
          <p:cNvPr id="10" name="Plassholder for innhold 2">
            <a:extLst>
              <a:ext uri="{FF2B5EF4-FFF2-40B4-BE49-F238E27FC236}">
                <a16:creationId xmlns:a16="http://schemas.microsoft.com/office/drawing/2014/main" id="{B69121A2-C68D-407D-9247-DBDC53993A91}"/>
              </a:ext>
            </a:extLst>
          </p:cNvPr>
          <p:cNvSpPr>
            <a:spLocks noGrp="1"/>
          </p:cNvSpPr>
          <p:nvPr>
            <p:ph idx="16"/>
          </p:nvPr>
        </p:nvSpPr>
        <p:spPr>
          <a:xfrm>
            <a:off x="0" y="842963"/>
            <a:ext cx="4716462" cy="3888624"/>
          </a:xfrm>
          <a:solidFill>
            <a:schemeClr val="bg1"/>
          </a:solidFill>
        </p:spPr>
        <p:txBody>
          <a:bodyPr lIns="216000" tIns="180000" rIns="576000" bIns="144000"/>
          <a:lstStyle>
            <a:lvl1pPr marL="0" indent="0">
              <a:buNone/>
              <a:defRPr/>
            </a:lvl1pPr>
          </a:lstStyle>
          <a:p>
            <a:pPr lvl="0"/>
            <a:r>
              <a:rPr lang="nb-NO"/>
              <a:t>Rediger tekststiler i malen</a:t>
            </a:r>
          </a:p>
          <a:p>
            <a:pPr lvl="1"/>
            <a:r>
              <a:rPr lang="nb-NO"/>
              <a:t>Andre nivå</a:t>
            </a:r>
          </a:p>
          <a:p>
            <a:pPr lvl="2"/>
            <a:r>
              <a:rPr lang="nb-NO"/>
              <a:t>Tredje nivå</a:t>
            </a:r>
          </a:p>
        </p:txBody>
      </p:sp>
      <p:sp>
        <p:nvSpPr>
          <p:cNvPr id="9" name="Plassholder for innhold 2">
            <a:extLst>
              <a:ext uri="{FF2B5EF4-FFF2-40B4-BE49-F238E27FC236}">
                <a16:creationId xmlns:a16="http://schemas.microsoft.com/office/drawing/2014/main" id="{ACF2B6F9-2416-46EF-B973-5F7B5B2CFD54}"/>
              </a:ext>
            </a:extLst>
          </p:cNvPr>
          <p:cNvSpPr>
            <a:spLocks noGrp="1"/>
          </p:cNvSpPr>
          <p:nvPr>
            <p:ph idx="1" hasCustomPrompt="1"/>
          </p:nvPr>
        </p:nvSpPr>
        <p:spPr>
          <a:xfrm>
            <a:off x="4716463" y="842963"/>
            <a:ext cx="4427537" cy="3475988"/>
          </a:xfrm>
          <a:solidFill>
            <a:schemeClr val="tx1"/>
          </a:solidFill>
        </p:spPr>
        <p:txBody>
          <a:bodyPr vert="horz" lIns="216000" tIns="216000" rIns="576000" bIns="144000" rtlCol="0">
            <a:normAutofit/>
          </a:bodyPr>
          <a:lstStyle>
            <a:lvl1pPr>
              <a:defRPr lang="nb-NO" dirty="0">
                <a:solidFill>
                  <a:schemeClr val="bg1"/>
                </a:solidFill>
              </a:defRPr>
            </a:lvl1pPr>
            <a:lvl2pPr>
              <a:defRPr lang="nb-NO" dirty="0">
                <a:solidFill>
                  <a:schemeClr val="bg1"/>
                </a:solidFill>
              </a:defRPr>
            </a:lvl2pPr>
            <a:lvl3pPr>
              <a:defRPr lang="nb-NO" dirty="0">
                <a:solidFill>
                  <a:schemeClr val="bg1"/>
                </a:solidFill>
              </a:defRPr>
            </a:lvl3pPr>
            <a:lvl4pPr>
              <a:defRPr lang="nb-NO" dirty="0">
                <a:solidFill>
                  <a:schemeClr val="bg1"/>
                </a:solidFill>
              </a:defRPr>
            </a:lvl4pPr>
            <a:lvl5pPr>
              <a:defRPr lang="en-GB" dirty="0">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31733944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ovedpoeng 1">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CCC249-7838-40FA-96C5-AC06207B067E}"/>
              </a:ext>
            </a:extLst>
          </p:cNvPr>
          <p:cNvSpPr>
            <a:spLocks noGrp="1"/>
          </p:cNvSpPr>
          <p:nvPr>
            <p:ph type="title"/>
          </p:nvPr>
        </p:nvSpPr>
        <p:spPr/>
        <p:txBody>
          <a:bodyPr/>
          <a:lstStyle/>
          <a:p>
            <a:r>
              <a:rPr lang="nb-NO"/>
              <a:t>Klikk for å redigere tittelstil</a:t>
            </a:r>
            <a:endParaRPr lang="nb-NO" dirty="0"/>
          </a:p>
        </p:txBody>
      </p:sp>
      <p:sp>
        <p:nvSpPr>
          <p:cNvPr id="3" name="Plassholder for bunntekst 2">
            <a:extLst>
              <a:ext uri="{FF2B5EF4-FFF2-40B4-BE49-F238E27FC236}">
                <a16:creationId xmlns:a16="http://schemas.microsoft.com/office/drawing/2014/main" id="{FC3991CF-90A8-47C1-AFFC-16C169D2EB69}"/>
              </a:ext>
            </a:extLst>
          </p:cNvPr>
          <p:cNvSpPr>
            <a:spLocks noGrp="1"/>
          </p:cNvSpPr>
          <p:nvPr>
            <p:ph type="ftr" sz="quarter" idx="10"/>
          </p:nvPr>
        </p:nvSpPr>
        <p:spPr>
          <a:xfrm>
            <a:off x="539750" y="4877806"/>
            <a:ext cx="6907755" cy="133715"/>
          </a:xfrm>
        </p:spPr>
        <p:txBody>
          <a:bodyPr/>
          <a:lstStyle/>
          <a:p>
            <a:endParaRPr lang="en-GB" dirty="0"/>
          </a:p>
        </p:txBody>
      </p:sp>
      <p:sp>
        <p:nvSpPr>
          <p:cNvPr id="4" name="Plassholder for lysbildenummer 3">
            <a:extLst>
              <a:ext uri="{FF2B5EF4-FFF2-40B4-BE49-F238E27FC236}">
                <a16:creationId xmlns:a16="http://schemas.microsoft.com/office/drawing/2014/main" id="{562613D3-4A9D-46D1-86A2-168DAB0DE32A}"/>
              </a:ext>
            </a:extLst>
          </p:cNvPr>
          <p:cNvSpPr>
            <a:spLocks noGrp="1"/>
          </p:cNvSpPr>
          <p:nvPr>
            <p:ph type="sldNum" sz="quarter" idx="11"/>
          </p:nvPr>
        </p:nvSpPr>
        <p:spPr/>
        <p:txBody>
          <a:bodyPr/>
          <a:lstStyle/>
          <a:p>
            <a:r>
              <a:rPr lang="nb-NO" altLang="nb-NO"/>
              <a:t>Side </a:t>
            </a:r>
            <a:fld id="{F57D2C7E-FF28-3646-BDC8-24A1FA3E5E8D}" type="slidenum">
              <a:rPr lang="en-GB" smtClean="0"/>
              <a:pPr/>
              <a:t>‹#›</a:t>
            </a:fld>
            <a:endParaRPr lang="en-GB" dirty="0"/>
          </a:p>
        </p:txBody>
      </p:sp>
      <p:sp>
        <p:nvSpPr>
          <p:cNvPr id="5" name="Plassholder for dato 4">
            <a:extLst>
              <a:ext uri="{FF2B5EF4-FFF2-40B4-BE49-F238E27FC236}">
                <a16:creationId xmlns:a16="http://schemas.microsoft.com/office/drawing/2014/main" id="{46BB41CB-1380-4F59-98E9-763B3081A26F}"/>
              </a:ext>
            </a:extLst>
          </p:cNvPr>
          <p:cNvSpPr>
            <a:spLocks noGrp="1"/>
          </p:cNvSpPr>
          <p:nvPr>
            <p:ph type="dt" sz="half" idx="12"/>
          </p:nvPr>
        </p:nvSpPr>
        <p:spPr/>
        <p:txBody>
          <a:bodyPr/>
          <a:lstStyle/>
          <a:p>
            <a:fld id="{71CF5760-0137-4D42-83E3-B092B0912E30}" type="datetime1">
              <a:rPr lang="nb-NO" smtClean="0"/>
              <a:t>04.09.2026</a:t>
            </a:fld>
            <a:endParaRPr lang="en-GB" dirty="0"/>
          </a:p>
        </p:txBody>
      </p:sp>
      <p:sp>
        <p:nvSpPr>
          <p:cNvPr id="24" name="Plassholder for tekst 26">
            <a:extLst>
              <a:ext uri="{FF2B5EF4-FFF2-40B4-BE49-F238E27FC236}">
                <a16:creationId xmlns:a16="http://schemas.microsoft.com/office/drawing/2014/main" id="{77A04AD1-0290-43A7-8525-94B36A3E9D0D}"/>
              </a:ext>
            </a:extLst>
          </p:cNvPr>
          <p:cNvSpPr>
            <a:spLocks noGrp="1"/>
          </p:cNvSpPr>
          <p:nvPr>
            <p:ph type="body" sz="quarter" idx="14" hasCustomPrompt="1"/>
          </p:nvPr>
        </p:nvSpPr>
        <p:spPr>
          <a:xfrm>
            <a:off x="859102" y="1903348"/>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25" name="Plassholder for tekst 7">
            <a:extLst>
              <a:ext uri="{FF2B5EF4-FFF2-40B4-BE49-F238E27FC236}">
                <a16:creationId xmlns:a16="http://schemas.microsoft.com/office/drawing/2014/main" id="{5B45E2F8-10BB-4CE2-BFCD-5E734C8C4B89}"/>
              </a:ext>
            </a:extLst>
          </p:cNvPr>
          <p:cNvSpPr>
            <a:spLocks noGrp="1"/>
          </p:cNvSpPr>
          <p:nvPr>
            <p:ph type="body" sz="quarter" idx="22" hasCustomPrompt="1"/>
          </p:nvPr>
        </p:nvSpPr>
        <p:spPr>
          <a:xfrm>
            <a:off x="1641636" y="1736806"/>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26" name="Plassholder for tekst 28">
            <a:extLst>
              <a:ext uri="{FF2B5EF4-FFF2-40B4-BE49-F238E27FC236}">
                <a16:creationId xmlns:a16="http://schemas.microsoft.com/office/drawing/2014/main" id="{ECA7A695-D1CC-49F0-A2E7-3A73F80B6867}"/>
              </a:ext>
            </a:extLst>
          </p:cNvPr>
          <p:cNvSpPr>
            <a:spLocks noGrp="1" noChangeAspect="1"/>
          </p:cNvSpPr>
          <p:nvPr>
            <p:ph type="body" sz="quarter" idx="15" hasCustomPrompt="1"/>
          </p:nvPr>
        </p:nvSpPr>
        <p:spPr>
          <a:xfrm>
            <a:off x="540014" y="2123898"/>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
        <p:nvSpPr>
          <p:cNvPr id="61" name="Plassholder for tekst 6">
            <a:extLst>
              <a:ext uri="{FF2B5EF4-FFF2-40B4-BE49-F238E27FC236}">
                <a16:creationId xmlns:a16="http://schemas.microsoft.com/office/drawing/2014/main" id="{4F9DFC83-875E-4151-AE69-9C0312690B0B}"/>
              </a:ext>
            </a:extLst>
          </p:cNvPr>
          <p:cNvSpPr>
            <a:spLocks noGrp="1"/>
          </p:cNvSpPr>
          <p:nvPr>
            <p:ph type="body" sz="quarter" idx="21" hasCustomPrompt="1"/>
          </p:nvPr>
        </p:nvSpPr>
        <p:spPr>
          <a:xfrm>
            <a:off x="540014" y="4479659"/>
            <a:ext cx="8063728" cy="261016"/>
          </a:xfrm>
          <a:solidFill>
            <a:schemeClr val="tx2">
              <a:lumMod val="75000"/>
            </a:schemeClr>
          </a:solidFill>
        </p:spPr>
        <p:txBody>
          <a:bodyPr anchor="ctr">
            <a:noAutofit/>
          </a:bodyPr>
          <a:lstStyle>
            <a:lvl1pPr marL="0" indent="0" algn="ctr">
              <a:buNone/>
              <a:defRPr sz="1000" b="1">
                <a:solidFill>
                  <a:schemeClr val="bg1"/>
                </a:solidFill>
              </a:defRPr>
            </a:lvl1pPr>
            <a:lvl2pPr algn="ctr">
              <a:defRPr/>
            </a:lvl2pPr>
            <a:lvl3pPr algn="ctr">
              <a:defRPr/>
            </a:lvl3pPr>
            <a:lvl4pPr algn="ctr">
              <a:defRPr/>
            </a:lvl4pPr>
            <a:lvl5pPr algn="ctr">
              <a:defRPr/>
            </a:lvl5pPr>
          </a:lstStyle>
          <a:p>
            <a:pPr lvl="0"/>
            <a:r>
              <a:rPr lang="nb-NO" dirty="0"/>
              <a:t>Skriv inn det som er viktigst å huske fra sliden</a:t>
            </a:r>
          </a:p>
        </p:txBody>
      </p:sp>
      <p:sp>
        <p:nvSpPr>
          <p:cNvPr id="62" name="Plassholder for tekst 26">
            <a:extLst>
              <a:ext uri="{FF2B5EF4-FFF2-40B4-BE49-F238E27FC236}">
                <a16:creationId xmlns:a16="http://schemas.microsoft.com/office/drawing/2014/main" id="{7B92C022-2569-483E-8FE1-0B1E181A0B76}"/>
              </a:ext>
            </a:extLst>
          </p:cNvPr>
          <p:cNvSpPr>
            <a:spLocks noGrp="1"/>
          </p:cNvSpPr>
          <p:nvPr>
            <p:ph type="body" sz="quarter" idx="23" hasCustomPrompt="1"/>
          </p:nvPr>
        </p:nvSpPr>
        <p:spPr>
          <a:xfrm>
            <a:off x="859102" y="3256299"/>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63" name="Plassholder for tekst 7">
            <a:extLst>
              <a:ext uri="{FF2B5EF4-FFF2-40B4-BE49-F238E27FC236}">
                <a16:creationId xmlns:a16="http://schemas.microsoft.com/office/drawing/2014/main" id="{6AA1B206-E9A0-4A13-AB9F-7AF85E28A3C6}"/>
              </a:ext>
            </a:extLst>
          </p:cNvPr>
          <p:cNvSpPr>
            <a:spLocks noGrp="1"/>
          </p:cNvSpPr>
          <p:nvPr>
            <p:ph type="body" sz="quarter" idx="24" hasCustomPrompt="1"/>
          </p:nvPr>
        </p:nvSpPr>
        <p:spPr>
          <a:xfrm>
            <a:off x="1641636" y="3089757"/>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64" name="Plassholder for tekst 28">
            <a:extLst>
              <a:ext uri="{FF2B5EF4-FFF2-40B4-BE49-F238E27FC236}">
                <a16:creationId xmlns:a16="http://schemas.microsoft.com/office/drawing/2014/main" id="{002BCA0A-AF03-4C65-87C1-44FF7875F243}"/>
              </a:ext>
            </a:extLst>
          </p:cNvPr>
          <p:cNvSpPr>
            <a:spLocks noGrp="1" noChangeAspect="1"/>
          </p:cNvSpPr>
          <p:nvPr>
            <p:ph type="body" sz="quarter" idx="25" hasCustomPrompt="1"/>
          </p:nvPr>
        </p:nvSpPr>
        <p:spPr>
          <a:xfrm>
            <a:off x="540014" y="3476849"/>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
        <p:nvSpPr>
          <p:cNvPr id="65" name="Plassholder for tekst 26">
            <a:extLst>
              <a:ext uri="{FF2B5EF4-FFF2-40B4-BE49-F238E27FC236}">
                <a16:creationId xmlns:a16="http://schemas.microsoft.com/office/drawing/2014/main" id="{C3ADB537-2A17-48E7-ACA9-B1045251A6F9}"/>
              </a:ext>
            </a:extLst>
          </p:cNvPr>
          <p:cNvSpPr>
            <a:spLocks noGrp="1"/>
          </p:cNvSpPr>
          <p:nvPr>
            <p:ph type="body" sz="quarter" idx="26" hasCustomPrompt="1"/>
          </p:nvPr>
        </p:nvSpPr>
        <p:spPr>
          <a:xfrm>
            <a:off x="5035550" y="1903348"/>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66" name="Plassholder for tekst 7">
            <a:extLst>
              <a:ext uri="{FF2B5EF4-FFF2-40B4-BE49-F238E27FC236}">
                <a16:creationId xmlns:a16="http://schemas.microsoft.com/office/drawing/2014/main" id="{12484CCD-EB33-4C8F-BAF9-E0245121F616}"/>
              </a:ext>
            </a:extLst>
          </p:cNvPr>
          <p:cNvSpPr>
            <a:spLocks noGrp="1"/>
          </p:cNvSpPr>
          <p:nvPr>
            <p:ph type="body" sz="quarter" idx="27" hasCustomPrompt="1"/>
          </p:nvPr>
        </p:nvSpPr>
        <p:spPr>
          <a:xfrm>
            <a:off x="5818084" y="1736806"/>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67" name="Plassholder for tekst 28">
            <a:extLst>
              <a:ext uri="{FF2B5EF4-FFF2-40B4-BE49-F238E27FC236}">
                <a16:creationId xmlns:a16="http://schemas.microsoft.com/office/drawing/2014/main" id="{C62976AF-28A8-4208-8EFA-915A956A5466}"/>
              </a:ext>
            </a:extLst>
          </p:cNvPr>
          <p:cNvSpPr>
            <a:spLocks noGrp="1" noChangeAspect="1"/>
          </p:cNvSpPr>
          <p:nvPr>
            <p:ph type="body" sz="quarter" idx="28" hasCustomPrompt="1"/>
          </p:nvPr>
        </p:nvSpPr>
        <p:spPr>
          <a:xfrm>
            <a:off x="4716462" y="2123898"/>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
        <p:nvSpPr>
          <p:cNvPr id="68" name="Plassholder for tekst 26">
            <a:extLst>
              <a:ext uri="{FF2B5EF4-FFF2-40B4-BE49-F238E27FC236}">
                <a16:creationId xmlns:a16="http://schemas.microsoft.com/office/drawing/2014/main" id="{6D4338B0-6264-4EE8-8A2E-BC50F71BADD5}"/>
              </a:ext>
            </a:extLst>
          </p:cNvPr>
          <p:cNvSpPr>
            <a:spLocks noGrp="1"/>
          </p:cNvSpPr>
          <p:nvPr>
            <p:ph type="body" sz="quarter" idx="29" hasCustomPrompt="1"/>
          </p:nvPr>
        </p:nvSpPr>
        <p:spPr>
          <a:xfrm>
            <a:off x="5035550" y="3256299"/>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69" name="Plassholder for tekst 7">
            <a:extLst>
              <a:ext uri="{FF2B5EF4-FFF2-40B4-BE49-F238E27FC236}">
                <a16:creationId xmlns:a16="http://schemas.microsoft.com/office/drawing/2014/main" id="{AC452DE4-1DAD-4BAF-8E61-10932F2254C8}"/>
              </a:ext>
            </a:extLst>
          </p:cNvPr>
          <p:cNvSpPr>
            <a:spLocks noGrp="1"/>
          </p:cNvSpPr>
          <p:nvPr>
            <p:ph type="body" sz="quarter" idx="30" hasCustomPrompt="1"/>
          </p:nvPr>
        </p:nvSpPr>
        <p:spPr>
          <a:xfrm>
            <a:off x="5818084" y="3089757"/>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70" name="Plassholder for tekst 28">
            <a:extLst>
              <a:ext uri="{FF2B5EF4-FFF2-40B4-BE49-F238E27FC236}">
                <a16:creationId xmlns:a16="http://schemas.microsoft.com/office/drawing/2014/main" id="{D6063829-4F80-4540-906C-B68FC01ABCFF}"/>
              </a:ext>
            </a:extLst>
          </p:cNvPr>
          <p:cNvSpPr>
            <a:spLocks noGrp="1" noChangeAspect="1"/>
          </p:cNvSpPr>
          <p:nvPr>
            <p:ph type="body" sz="quarter" idx="31" hasCustomPrompt="1"/>
          </p:nvPr>
        </p:nvSpPr>
        <p:spPr>
          <a:xfrm>
            <a:off x="4716462" y="3476849"/>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Tree>
    <p:extLst>
      <p:ext uri="{BB962C8B-B14F-4D97-AF65-F5344CB8AC3E}">
        <p14:creationId xmlns:p14="http://schemas.microsoft.com/office/powerpoint/2010/main" val="6673938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Hovedpoeng 2">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CCC249-7838-40FA-96C5-AC06207B067E}"/>
              </a:ext>
            </a:extLst>
          </p:cNvPr>
          <p:cNvSpPr>
            <a:spLocks noGrp="1"/>
          </p:cNvSpPr>
          <p:nvPr>
            <p:ph type="title"/>
          </p:nvPr>
        </p:nvSpPr>
        <p:spPr/>
        <p:txBody>
          <a:bodyPr/>
          <a:lstStyle/>
          <a:p>
            <a:r>
              <a:rPr lang="nb-NO"/>
              <a:t>Klikk for å redigere tittelstil</a:t>
            </a:r>
            <a:endParaRPr lang="nb-NO" dirty="0"/>
          </a:p>
        </p:txBody>
      </p:sp>
      <p:sp>
        <p:nvSpPr>
          <p:cNvPr id="3" name="Plassholder for bunntekst 2">
            <a:extLst>
              <a:ext uri="{FF2B5EF4-FFF2-40B4-BE49-F238E27FC236}">
                <a16:creationId xmlns:a16="http://schemas.microsoft.com/office/drawing/2014/main" id="{FC3991CF-90A8-47C1-AFFC-16C169D2EB69}"/>
              </a:ext>
            </a:extLst>
          </p:cNvPr>
          <p:cNvSpPr>
            <a:spLocks noGrp="1"/>
          </p:cNvSpPr>
          <p:nvPr>
            <p:ph type="ftr" sz="quarter" idx="10"/>
          </p:nvPr>
        </p:nvSpPr>
        <p:spPr>
          <a:xfrm>
            <a:off x="539750" y="4877806"/>
            <a:ext cx="6907755" cy="133715"/>
          </a:xfrm>
        </p:spPr>
        <p:txBody>
          <a:bodyPr/>
          <a:lstStyle/>
          <a:p>
            <a:endParaRPr lang="en-GB" dirty="0"/>
          </a:p>
        </p:txBody>
      </p:sp>
      <p:sp>
        <p:nvSpPr>
          <p:cNvPr id="4" name="Plassholder for lysbildenummer 3">
            <a:extLst>
              <a:ext uri="{FF2B5EF4-FFF2-40B4-BE49-F238E27FC236}">
                <a16:creationId xmlns:a16="http://schemas.microsoft.com/office/drawing/2014/main" id="{562613D3-4A9D-46D1-86A2-168DAB0DE32A}"/>
              </a:ext>
            </a:extLst>
          </p:cNvPr>
          <p:cNvSpPr>
            <a:spLocks noGrp="1"/>
          </p:cNvSpPr>
          <p:nvPr>
            <p:ph type="sldNum" sz="quarter" idx="11"/>
          </p:nvPr>
        </p:nvSpPr>
        <p:spPr/>
        <p:txBody>
          <a:bodyPr/>
          <a:lstStyle/>
          <a:p>
            <a:r>
              <a:rPr lang="nb-NO" altLang="nb-NO"/>
              <a:t>Side </a:t>
            </a:r>
            <a:fld id="{F57D2C7E-FF28-3646-BDC8-24A1FA3E5E8D}" type="slidenum">
              <a:rPr lang="en-GB" smtClean="0"/>
              <a:pPr/>
              <a:t>‹#›</a:t>
            </a:fld>
            <a:endParaRPr lang="en-GB" dirty="0"/>
          </a:p>
        </p:txBody>
      </p:sp>
      <p:sp>
        <p:nvSpPr>
          <p:cNvPr id="5" name="Plassholder for dato 4">
            <a:extLst>
              <a:ext uri="{FF2B5EF4-FFF2-40B4-BE49-F238E27FC236}">
                <a16:creationId xmlns:a16="http://schemas.microsoft.com/office/drawing/2014/main" id="{46BB41CB-1380-4F59-98E9-763B3081A26F}"/>
              </a:ext>
            </a:extLst>
          </p:cNvPr>
          <p:cNvSpPr>
            <a:spLocks noGrp="1"/>
          </p:cNvSpPr>
          <p:nvPr>
            <p:ph type="dt" sz="half" idx="12"/>
          </p:nvPr>
        </p:nvSpPr>
        <p:spPr/>
        <p:txBody>
          <a:bodyPr/>
          <a:lstStyle/>
          <a:p>
            <a:fld id="{71CF5760-0137-4D42-83E3-B092B0912E30}" type="datetime1">
              <a:rPr lang="nb-NO" smtClean="0"/>
              <a:t>04.09.2026</a:t>
            </a:fld>
            <a:endParaRPr lang="en-GB" dirty="0"/>
          </a:p>
        </p:txBody>
      </p:sp>
      <p:sp>
        <p:nvSpPr>
          <p:cNvPr id="61" name="Plassholder for tekst 6">
            <a:extLst>
              <a:ext uri="{FF2B5EF4-FFF2-40B4-BE49-F238E27FC236}">
                <a16:creationId xmlns:a16="http://schemas.microsoft.com/office/drawing/2014/main" id="{4F9DFC83-875E-4151-AE69-9C0312690B0B}"/>
              </a:ext>
            </a:extLst>
          </p:cNvPr>
          <p:cNvSpPr>
            <a:spLocks noGrp="1"/>
          </p:cNvSpPr>
          <p:nvPr>
            <p:ph type="body" sz="quarter" idx="21" hasCustomPrompt="1"/>
          </p:nvPr>
        </p:nvSpPr>
        <p:spPr>
          <a:xfrm>
            <a:off x="540014" y="4479659"/>
            <a:ext cx="8063728" cy="261016"/>
          </a:xfrm>
          <a:solidFill>
            <a:schemeClr val="tx2">
              <a:lumMod val="75000"/>
            </a:schemeClr>
          </a:solidFill>
        </p:spPr>
        <p:txBody>
          <a:bodyPr anchor="ctr">
            <a:noAutofit/>
          </a:bodyPr>
          <a:lstStyle>
            <a:lvl1pPr marL="0" indent="0" algn="ctr">
              <a:buNone/>
              <a:defRPr sz="1000" b="1">
                <a:solidFill>
                  <a:schemeClr val="bg1"/>
                </a:solidFill>
              </a:defRPr>
            </a:lvl1pPr>
            <a:lvl2pPr algn="ctr">
              <a:defRPr/>
            </a:lvl2pPr>
            <a:lvl3pPr algn="ctr">
              <a:defRPr/>
            </a:lvl3pPr>
            <a:lvl4pPr algn="ctr">
              <a:defRPr/>
            </a:lvl4pPr>
            <a:lvl5pPr algn="ctr">
              <a:defRPr/>
            </a:lvl5pPr>
          </a:lstStyle>
          <a:p>
            <a:pPr lvl="0"/>
            <a:r>
              <a:rPr lang="nb-NO" dirty="0"/>
              <a:t>Skriv inn det som er viktigst å huske fra sliden</a:t>
            </a:r>
          </a:p>
        </p:txBody>
      </p:sp>
      <p:sp>
        <p:nvSpPr>
          <p:cNvPr id="65" name="Plassholder for tekst 26">
            <a:extLst>
              <a:ext uri="{FF2B5EF4-FFF2-40B4-BE49-F238E27FC236}">
                <a16:creationId xmlns:a16="http://schemas.microsoft.com/office/drawing/2014/main" id="{C3ADB537-2A17-48E7-ACA9-B1045251A6F9}"/>
              </a:ext>
            </a:extLst>
          </p:cNvPr>
          <p:cNvSpPr>
            <a:spLocks noGrp="1"/>
          </p:cNvSpPr>
          <p:nvPr>
            <p:ph type="body" sz="quarter" idx="26" hasCustomPrompt="1"/>
          </p:nvPr>
        </p:nvSpPr>
        <p:spPr>
          <a:xfrm>
            <a:off x="5723996" y="1572006"/>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1</a:t>
            </a:r>
          </a:p>
        </p:txBody>
      </p:sp>
      <p:sp>
        <p:nvSpPr>
          <p:cNvPr id="67" name="Plassholder for tekst 28">
            <a:extLst>
              <a:ext uri="{FF2B5EF4-FFF2-40B4-BE49-F238E27FC236}">
                <a16:creationId xmlns:a16="http://schemas.microsoft.com/office/drawing/2014/main" id="{C62976AF-28A8-4208-8EFA-915A956A5466}"/>
              </a:ext>
            </a:extLst>
          </p:cNvPr>
          <p:cNvSpPr>
            <a:spLocks noGrp="1" noChangeAspect="1"/>
          </p:cNvSpPr>
          <p:nvPr>
            <p:ph type="body" sz="quarter" idx="28" hasCustomPrompt="1"/>
          </p:nvPr>
        </p:nvSpPr>
        <p:spPr>
          <a:xfrm>
            <a:off x="5542860" y="1691392"/>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1</a:t>
            </a:r>
          </a:p>
        </p:txBody>
      </p:sp>
      <p:sp>
        <p:nvSpPr>
          <p:cNvPr id="19" name="Plassholder for tekst 26">
            <a:extLst>
              <a:ext uri="{FF2B5EF4-FFF2-40B4-BE49-F238E27FC236}">
                <a16:creationId xmlns:a16="http://schemas.microsoft.com/office/drawing/2014/main" id="{FBE99363-D923-4330-AD3A-798566C21A4B}"/>
              </a:ext>
            </a:extLst>
          </p:cNvPr>
          <p:cNvSpPr>
            <a:spLocks noGrp="1"/>
          </p:cNvSpPr>
          <p:nvPr>
            <p:ph type="body" sz="quarter" idx="29" hasCustomPrompt="1"/>
          </p:nvPr>
        </p:nvSpPr>
        <p:spPr>
          <a:xfrm>
            <a:off x="5723996" y="2267654"/>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2</a:t>
            </a:r>
          </a:p>
        </p:txBody>
      </p:sp>
      <p:sp>
        <p:nvSpPr>
          <p:cNvPr id="20" name="Plassholder for tekst 28">
            <a:extLst>
              <a:ext uri="{FF2B5EF4-FFF2-40B4-BE49-F238E27FC236}">
                <a16:creationId xmlns:a16="http://schemas.microsoft.com/office/drawing/2014/main" id="{9D41440B-AEA9-440A-928A-7F7CB4F7F561}"/>
              </a:ext>
            </a:extLst>
          </p:cNvPr>
          <p:cNvSpPr>
            <a:spLocks noGrp="1" noChangeAspect="1"/>
          </p:cNvSpPr>
          <p:nvPr>
            <p:ph type="body" sz="quarter" idx="30" hasCustomPrompt="1"/>
          </p:nvPr>
        </p:nvSpPr>
        <p:spPr>
          <a:xfrm>
            <a:off x="5542860" y="2387040"/>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2</a:t>
            </a:r>
          </a:p>
        </p:txBody>
      </p:sp>
      <p:sp>
        <p:nvSpPr>
          <p:cNvPr id="21" name="Plassholder for tekst 26">
            <a:extLst>
              <a:ext uri="{FF2B5EF4-FFF2-40B4-BE49-F238E27FC236}">
                <a16:creationId xmlns:a16="http://schemas.microsoft.com/office/drawing/2014/main" id="{2A16A24A-47AE-4624-B970-143AD5C67E73}"/>
              </a:ext>
            </a:extLst>
          </p:cNvPr>
          <p:cNvSpPr>
            <a:spLocks noGrp="1"/>
          </p:cNvSpPr>
          <p:nvPr>
            <p:ph type="body" sz="quarter" idx="31" hasCustomPrompt="1"/>
          </p:nvPr>
        </p:nvSpPr>
        <p:spPr>
          <a:xfrm>
            <a:off x="5723996" y="2967156"/>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3</a:t>
            </a:r>
          </a:p>
        </p:txBody>
      </p:sp>
      <p:sp>
        <p:nvSpPr>
          <p:cNvPr id="22" name="Plassholder for tekst 28">
            <a:extLst>
              <a:ext uri="{FF2B5EF4-FFF2-40B4-BE49-F238E27FC236}">
                <a16:creationId xmlns:a16="http://schemas.microsoft.com/office/drawing/2014/main" id="{319FF6E5-A484-484F-8BD7-A1E802EBDDFE}"/>
              </a:ext>
            </a:extLst>
          </p:cNvPr>
          <p:cNvSpPr>
            <a:spLocks noGrp="1" noChangeAspect="1"/>
          </p:cNvSpPr>
          <p:nvPr>
            <p:ph type="body" sz="quarter" idx="32" hasCustomPrompt="1"/>
          </p:nvPr>
        </p:nvSpPr>
        <p:spPr>
          <a:xfrm>
            <a:off x="5542860" y="3086542"/>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3</a:t>
            </a:r>
          </a:p>
        </p:txBody>
      </p:sp>
      <p:sp>
        <p:nvSpPr>
          <p:cNvPr id="23" name="Plassholder for tekst 26">
            <a:extLst>
              <a:ext uri="{FF2B5EF4-FFF2-40B4-BE49-F238E27FC236}">
                <a16:creationId xmlns:a16="http://schemas.microsoft.com/office/drawing/2014/main" id="{2C818102-C0A7-4447-A307-F3882AB3AF7E}"/>
              </a:ext>
            </a:extLst>
          </p:cNvPr>
          <p:cNvSpPr>
            <a:spLocks noGrp="1"/>
          </p:cNvSpPr>
          <p:nvPr>
            <p:ph type="body" sz="quarter" idx="33" hasCustomPrompt="1"/>
          </p:nvPr>
        </p:nvSpPr>
        <p:spPr>
          <a:xfrm>
            <a:off x="5723996" y="3659519"/>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4</a:t>
            </a:r>
          </a:p>
        </p:txBody>
      </p:sp>
      <p:sp>
        <p:nvSpPr>
          <p:cNvPr id="27" name="Plassholder for tekst 28">
            <a:extLst>
              <a:ext uri="{FF2B5EF4-FFF2-40B4-BE49-F238E27FC236}">
                <a16:creationId xmlns:a16="http://schemas.microsoft.com/office/drawing/2014/main" id="{BB17DF05-293E-466B-9D5F-39B21A9BE981}"/>
              </a:ext>
            </a:extLst>
          </p:cNvPr>
          <p:cNvSpPr>
            <a:spLocks noGrp="1" noChangeAspect="1"/>
          </p:cNvSpPr>
          <p:nvPr>
            <p:ph type="body" sz="quarter" idx="34" hasCustomPrompt="1"/>
          </p:nvPr>
        </p:nvSpPr>
        <p:spPr>
          <a:xfrm>
            <a:off x="5542860" y="3778905"/>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4</a:t>
            </a:r>
          </a:p>
        </p:txBody>
      </p:sp>
      <p:sp>
        <p:nvSpPr>
          <p:cNvPr id="28" name="Likebent trekant 27">
            <a:extLst>
              <a:ext uri="{FF2B5EF4-FFF2-40B4-BE49-F238E27FC236}">
                <a16:creationId xmlns:a16="http://schemas.microsoft.com/office/drawing/2014/main" id="{4303F113-CD92-49B5-81AA-596113DDB7EB}"/>
              </a:ext>
            </a:extLst>
          </p:cNvPr>
          <p:cNvSpPr/>
          <p:nvPr userDrawn="1"/>
        </p:nvSpPr>
        <p:spPr>
          <a:xfrm rot="5400000">
            <a:off x="4656684" y="2795750"/>
            <a:ext cx="1219200" cy="215900"/>
          </a:xfrm>
          <a:prstGeom prst="triangle">
            <a:avLst/>
          </a:prstGeom>
          <a:solidFill>
            <a:schemeClr val="tx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Plassholder for innhold 2">
            <a:extLst>
              <a:ext uri="{FF2B5EF4-FFF2-40B4-BE49-F238E27FC236}">
                <a16:creationId xmlns:a16="http://schemas.microsoft.com/office/drawing/2014/main" id="{3C4E8245-31D9-403B-BCE9-7549AD063A0B}"/>
              </a:ext>
            </a:extLst>
          </p:cNvPr>
          <p:cNvSpPr>
            <a:spLocks noGrp="1"/>
          </p:cNvSpPr>
          <p:nvPr>
            <p:ph idx="17" hasCustomPrompt="1"/>
          </p:nvPr>
        </p:nvSpPr>
        <p:spPr>
          <a:xfrm>
            <a:off x="539750" y="1572006"/>
            <a:ext cx="4618584" cy="2663775"/>
          </a:xfrm>
          <a:noFill/>
          <a:ln w="6350">
            <a:solidFill>
              <a:schemeClr val="tx1"/>
            </a:solidFill>
          </a:ln>
        </p:spPr>
        <p:txBody>
          <a:bodyPr lIns="216000" tIns="180000" rIns="216000" bIns="144000"/>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32094552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3 tekstbokser lyseblå">
    <p:spTree>
      <p:nvGrpSpPr>
        <p:cNvPr id="1" name=""/>
        <p:cNvGrpSpPr/>
        <p:nvPr/>
      </p:nvGrpSpPr>
      <p:grpSpPr>
        <a:xfrm>
          <a:off x="0" y="0"/>
          <a:ext cx="0" cy="0"/>
          <a:chOff x="0" y="0"/>
          <a:chExt cx="0" cy="0"/>
        </a:xfrm>
      </p:grpSpPr>
      <p:sp>
        <p:nvSpPr>
          <p:cNvPr id="28" name="Rektangel 27"/>
          <p:cNvSpPr/>
          <p:nvPr userDrawn="1"/>
        </p:nvSpPr>
        <p:spPr>
          <a:xfrm>
            <a:off x="537637" y="4339797"/>
            <a:ext cx="2594367" cy="430339"/>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4" name="Rektangel 13">
            <a:extLst>
              <a:ext uri="{FF2B5EF4-FFF2-40B4-BE49-F238E27FC236}">
                <a16:creationId xmlns:a16="http://schemas.microsoft.com/office/drawing/2014/main" id="{5359067D-63C2-4494-AD91-46067B1D7A31}"/>
              </a:ext>
            </a:extLst>
          </p:cNvPr>
          <p:cNvSpPr/>
          <p:nvPr userDrawn="1"/>
        </p:nvSpPr>
        <p:spPr>
          <a:xfrm>
            <a:off x="3277992" y="4339797"/>
            <a:ext cx="2592248" cy="430339"/>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21" name="Rektangel 20">
            <a:extLst>
              <a:ext uri="{FF2B5EF4-FFF2-40B4-BE49-F238E27FC236}">
                <a16:creationId xmlns:a16="http://schemas.microsoft.com/office/drawing/2014/main" id="{ACA21C9F-0424-4DC6-92D4-E4F0CA68F6A8}"/>
              </a:ext>
            </a:extLst>
          </p:cNvPr>
          <p:cNvSpPr/>
          <p:nvPr userDrawn="1"/>
        </p:nvSpPr>
        <p:spPr>
          <a:xfrm>
            <a:off x="6007070" y="4339797"/>
            <a:ext cx="2596916" cy="430339"/>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pic>
        <p:nvPicPr>
          <p:cNvPr id="24" name="Bilde 23">
            <a:extLst>
              <a:ext uri="{FF2B5EF4-FFF2-40B4-BE49-F238E27FC236}">
                <a16:creationId xmlns:a16="http://schemas.microsoft.com/office/drawing/2014/main" id="{0DB96152-3A67-43F9-9811-884319E65B6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6007070" y="4486568"/>
            <a:ext cx="2596916" cy="132320"/>
          </a:xfrm>
          <a:prstGeom prst="rect">
            <a:avLst/>
          </a:prstGeom>
        </p:spPr>
      </p:pic>
      <p:sp>
        <p:nvSpPr>
          <p:cNvPr id="25" name="Plassholder for bunntekst 4">
            <a:extLst>
              <a:ext uri="{FF2B5EF4-FFF2-40B4-BE49-F238E27FC236}">
                <a16:creationId xmlns:a16="http://schemas.microsoft.com/office/drawing/2014/main" id="{AFBDCAEC-2E06-4285-A05D-8B99B97F143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6" name="Plassholder for lysbildenummer 5">
            <a:extLst>
              <a:ext uri="{FF2B5EF4-FFF2-40B4-BE49-F238E27FC236}">
                <a16:creationId xmlns:a16="http://schemas.microsoft.com/office/drawing/2014/main" id="{B2503DFC-B961-4DE2-B619-B000AFDF8F0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9" name="Plassholder for dato 3">
            <a:extLst>
              <a:ext uri="{FF2B5EF4-FFF2-40B4-BE49-F238E27FC236}">
                <a16:creationId xmlns:a16="http://schemas.microsoft.com/office/drawing/2014/main" id="{2C16500C-D29D-40A2-8DD1-BF5C9975CDD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pic>
        <p:nvPicPr>
          <p:cNvPr id="31" name="Bilde 30">
            <a:extLst>
              <a:ext uri="{FF2B5EF4-FFF2-40B4-BE49-F238E27FC236}">
                <a16:creationId xmlns:a16="http://schemas.microsoft.com/office/drawing/2014/main" id="{537312E0-208A-4F51-85E2-C421C6F956C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3273542" y="4486568"/>
            <a:ext cx="2596916" cy="132320"/>
          </a:xfrm>
          <a:prstGeom prst="rect">
            <a:avLst/>
          </a:prstGeom>
        </p:spPr>
      </p:pic>
      <p:pic>
        <p:nvPicPr>
          <p:cNvPr id="32" name="Bilde 31">
            <a:extLst>
              <a:ext uri="{FF2B5EF4-FFF2-40B4-BE49-F238E27FC236}">
                <a16:creationId xmlns:a16="http://schemas.microsoft.com/office/drawing/2014/main" id="{40D99C5E-46A7-4DAF-BC0B-EAB753EA814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535088" y="4486568"/>
            <a:ext cx="2596916" cy="132320"/>
          </a:xfrm>
          <a:prstGeom prst="rect">
            <a:avLst/>
          </a:prstGeom>
        </p:spPr>
      </p:pic>
      <p:sp>
        <p:nvSpPr>
          <p:cNvPr id="33" name="Plassholder for innhold 2">
            <a:extLst>
              <a:ext uri="{FF2B5EF4-FFF2-40B4-BE49-F238E27FC236}">
                <a16:creationId xmlns:a16="http://schemas.microsoft.com/office/drawing/2014/main" id="{0E136EE6-EE75-47F9-ADB5-5D127DEADE34}"/>
              </a:ext>
            </a:extLst>
          </p:cNvPr>
          <p:cNvSpPr>
            <a:spLocks noGrp="1"/>
          </p:cNvSpPr>
          <p:nvPr>
            <p:ph idx="15" hasCustomPrompt="1"/>
          </p:nvPr>
        </p:nvSpPr>
        <p:spPr>
          <a:xfrm>
            <a:off x="6007070" y="853010"/>
            <a:ext cx="2597180" cy="3482310"/>
          </a:xfrm>
          <a:solidFill>
            <a:srgbClr val="C9DBF2"/>
          </a:solidFill>
        </p:spPr>
        <p:txBody>
          <a:bodyPr lIns="216000" tIns="180000" rIns="216000" bIns="144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4" name="Plassholder for innhold 2">
            <a:extLst>
              <a:ext uri="{FF2B5EF4-FFF2-40B4-BE49-F238E27FC236}">
                <a16:creationId xmlns:a16="http://schemas.microsoft.com/office/drawing/2014/main" id="{26FFC8DD-249D-4732-BE87-A5A37F9416C3}"/>
              </a:ext>
            </a:extLst>
          </p:cNvPr>
          <p:cNvSpPr>
            <a:spLocks noGrp="1"/>
          </p:cNvSpPr>
          <p:nvPr>
            <p:ph idx="16" hasCustomPrompt="1"/>
          </p:nvPr>
        </p:nvSpPr>
        <p:spPr>
          <a:xfrm>
            <a:off x="3277985" y="842963"/>
            <a:ext cx="2592255" cy="3496833"/>
          </a:xfrm>
          <a:solidFill>
            <a:srgbClr val="C9DBF2"/>
          </a:solidFill>
        </p:spPr>
        <p:txBody>
          <a:bodyPr lIns="216000" tIns="180000" rIns="216000" bIns="144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5" name="Plassholder for innhold 2">
            <a:extLst>
              <a:ext uri="{FF2B5EF4-FFF2-40B4-BE49-F238E27FC236}">
                <a16:creationId xmlns:a16="http://schemas.microsoft.com/office/drawing/2014/main" id="{6EF2C74D-FBDA-440C-A2CE-98B31B11A63F}"/>
              </a:ext>
            </a:extLst>
          </p:cNvPr>
          <p:cNvSpPr>
            <a:spLocks noGrp="1"/>
          </p:cNvSpPr>
          <p:nvPr>
            <p:ph idx="17" hasCustomPrompt="1"/>
          </p:nvPr>
        </p:nvSpPr>
        <p:spPr>
          <a:xfrm>
            <a:off x="535088" y="844213"/>
            <a:ext cx="2596917" cy="3495583"/>
          </a:xfrm>
          <a:solidFill>
            <a:srgbClr val="C9DBF2"/>
          </a:solidFill>
        </p:spPr>
        <p:txBody>
          <a:bodyPr lIns="216000" tIns="180000" rIns="216000" bIns="144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11861960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3 tekstbokser gradering">
    <p:spTree>
      <p:nvGrpSpPr>
        <p:cNvPr id="1" name=""/>
        <p:cNvGrpSpPr/>
        <p:nvPr/>
      </p:nvGrpSpPr>
      <p:grpSpPr>
        <a:xfrm>
          <a:off x="0" y="0"/>
          <a:ext cx="0" cy="0"/>
          <a:chOff x="0" y="0"/>
          <a:chExt cx="0" cy="0"/>
        </a:xfrm>
      </p:grpSpPr>
      <p:sp>
        <p:nvSpPr>
          <p:cNvPr id="28" name="Rektangel 27"/>
          <p:cNvSpPr/>
          <p:nvPr userDrawn="1"/>
        </p:nvSpPr>
        <p:spPr>
          <a:xfrm>
            <a:off x="537637" y="4339797"/>
            <a:ext cx="2594367" cy="430339"/>
          </a:xfrm>
          <a:prstGeom prst="rect">
            <a:avLst/>
          </a:prstGeom>
          <a:gradFill flip="none" rotWithShape="1">
            <a:gsLst>
              <a:gs pos="0">
                <a:schemeClr val="tx1"/>
              </a:gs>
              <a:gs pos="100000">
                <a:srgbClr val="0D2D4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4" name="Rektangel 13">
            <a:extLst>
              <a:ext uri="{FF2B5EF4-FFF2-40B4-BE49-F238E27FC236}">
                <a16:creationId xmlns:a16="http://schemas.microsoft.com/office/drawing/2014/main" id="{5359067D-63C2-4494-AD91-46067B1D7A31}"/>
              </a:ext>
            </a:extLst>
          </p:cNvPr>
          <p:cNvSpPr/>
          <p:nvPr userDrawn="1"/>
        </p:nvSpPr>
        <p:spPr>
          <a:xfrm>
            <a:off x="3277992" y="4339797"/>
            <a:ext cx="2592248" cy="430339"/>
          </a:xfrm>
          <a:prstGeom prst="rect">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21" name="Rektangel 20">
            <a:extLst>
              <a:ext uri="{FF2B5EF4-FFF2-40B4-BE49-F238E27FC236}">
                <a16:creationId xmlns:a16="http://schemas.microsoft.com/office/drawing/2014/main" id="{ACA21C9F-0424-4DC6-92D4-E4F0CA68F6A8}"/>
              </a:ext>
            </a:extLst>
          </p:cNvPr>
          <p:cNvSpPr/>
          <p:nvPr userDrawn="1"/>
        </p:nvSpPr>
        <p:spPr>
          <a:xfrm>
            <a:off x="6007070" y="4339797"/>
            <a:ext cx="2596916" cy="430339"/>
          </a:xfrm>
          <a:prstGeom prst="rect">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pic>
        <p:nvPicPr>
          <p:cNvPr id="24" name="Bilde 23">
            <a:extLst>
              <a:ext uri="{FF2B5EF4-FFF2-40B4-BE49-F238E27FC236}">
                <a16:creationId xmlns:a16="http://schemas.microsoft.com/office/drawing/2014/main" id="{0DB96152-3A67-43F9-9811-884319E65B6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6007070" y="4486568"/>
            <a:ext cx="2596916" cy="132320"/>
          </a:xfrm>
          <a:prstGeom prst="rect">
            <a:avLst/>
          </a:prstGeom>
        </p:spPr>
      </p:pic>
      <p:sp>
        <p:nvSpPr>
          <p:cNvPr id="25" name="Plassholder for bunntekst 4">
            <a:extLst>
              <a:ext uri="{FF2B5EF4-FFF2-40B4-BE49-F238E27FC236}">
                <a16:creationId xmlns:a16="http://schemas.microsoft.com/office/drawing/2014/main" id="{AFBDCAEC-2E06-4285-A05D-8B99B97F143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6" name="Plassholder for lysbildenummer 5">
            <a:extLst>
              <a:ext uri="{FF2B5EF4-FFF2-40B4-BE49-F238E27FC236}">
                <a16:creationId xmlns:a16="http://schemas.microsoft.com/office/drawing/2014/main" id="{B2503DFC-B961-4DE2-B619-B000AFDF8F0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9" name="Plassholder for dato 3">
            <a:extLst>
              <a:ext uri="{FF2B5EF4-FFF2-40B4-BE49-F238E27FC236}">
                <a16:creationId xmlns:a16="http://schemas.microsoft.com/office/drawing/2014/main" id="{2C16500C-D29D-40A2-8DD1-BF5C9975CDD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pic>
        <p:nvPicPr>
          <p:cNvPr id="31" name="Bilde 30">
            <a:extLst>
              <a:ext uri="{FF2B5EF4-FFF2-40B4-BE49-F238E27FC236}">
                <a16:creationId xmlns:a16="http://schemas.microsoft.com/office/drawing/2014/main" id="{537312E0-208A-4F51-85E2-C421C6F956C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3273542" y="4486568"/>
            <a:ext cx="2596916" cy="132320"/>
          </a:xfrm>
          <a:prstGeom prst="rect">
            <a:avLst/>
          </a:prstGeom>
        </p:spPr>
      </p:pic>
      <p:pic>
        <p:nvPicPr>
          <p:cNvPr id="32" name="Bilde 31">
            <a:extLst>
              <a:ext uri="{FF2B5EF4-FFF2-40B4-BE49-F238E27FC236}">
                <a16:creationId xmlns:a16="http://schemas.microsoft.com/office/drawing/2014/main" id="{40D99C5E-46A7-4DAF-BC0B-EAB753EA814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535088" y="4486568"/>
            <a:ext cx="2596916" cy="132320"/>
          </a:xfrm>
          <a:prstGeom prst="rect">
            <a:avLst/>
          </a:prstGeom>
        </p:spPr>
      </p:pic>
      <p:sp>
        <p:nvSpPr>
          <p:cNvPr id="33" name="Plassholder for innhold 2">
            <a:extLst>
              <a:ext uri="{FF2B5EF4-FFF2-40B4-BE49-F238E27FC236}">
                <a16:creationId xmlns:a16="http://schemas.microsoft.com/office/drawing/2014/main" id="{0E136EE6-EE75-47F9-ADB5-5D127DEADE34}"/>
              </a:ext>
            </a:extLst>
          </p:cNvPr>
          <p:cNvSpPr>
            <a:spLocks noGrp="1"/>
          </p:cNvSpPr>
          <p:nvPr>
            <p:ph idx="15" hasCustomPrompt="1"/>
          </p:nvPr>
        </p:nvSpPr>
        <p:spPr>
          <a:xfrm>
            <a:off x="6007070" y="853010"/>
            <a:ext cx="2597180" cy="3482310"/>
          </a:xfrm>
          <a:gradFill flip="none" rotWithShape="1">
            <a:gsLst>
              <a:gs pos="0">
                <a:schemeClr val="tx1"/>
              </a:gs>
              <a:gs pos="100000">
                <a:srgbClr val="0D2D4C"/>
              </a:gs>
            </a:gsLst>
            <a:lin ang="0" scaled="0"/>
            <a:tileRect/>
          </a:gra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4" name="Plassholder for innhold 2">
            <a:extLst>
              <a:ext uri="{FF2B5EF4-FFF2-40B4-BE49-F238E27FC236}">
                <a16:creationId xmlns:a16="http://schemas.microsoft.com/office/drawing/2014/main" id="{26FFC8DD-249D-4732-BE87-A5A37F9416C3}"/>
              </a:ext>
            </a:extLst>
          </p:cNvPr>
          <p:cNvSpPr>
            <a:spLocks noGrp="1"/>
          </p:cNvSpPr>
          <p:nvPr>
            <p:ph idx="16" hasCustomPrompt="1"/>
          </p:nvPr>
        </p:nvSpPr>
        <p:spPr>
          <a:xfrm>
            <a:off x="3277985" y="842963"/>
            <a:ext cx="2592255" cy="3496833"/>
          </a:xfrm>
          <a:gradFill flip="none" rotWithShape="1">
            <a:gsLst>
              <a:gs pos="0">
                <a:schemeClr val="tx1"/>
              </a:gs>
              <a:gs pos="100000">
                <a:srgbClr val="0D2D4C"/>
              </a:gs>
            </a:gsLst>
            <a:lin ang="0" scaled="0"/>
            <a:tileRect/>
          </a:gra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5" name="Plassholder for innhold 2">
            <a:extLst>
              <a:ext uri="{FF2B5EF4-FFF2-40B4-BE49-F238E27FC236}">
                <a16:creationId xmlns:a16="http://schemas.microsoft.com/office/drawing/2014/main" id="{6EF2C74D-FBDA-440C-A2CE-98B31B11A63F}"/>
              </a:ext>
            </a:extLst>
          </p:cNvPr>
          <p:cNvSpPr>
            <a:spLocks noGrp="1"/>
          </p:cNvSpPr>
          <p:nvPr>
            <p:ph idx="17" hasCustomPrompt="1"/>
          </p:nvPr>
        </p:nvSpPr>
        <p:spPr>
          <a:xfrm>
            <a:off x="535088" y="844213"/>
            <a:ext cx="2596917" cy="3495583"/>
          </a:xfrm>
          <a:gradFill flip="none" rotWithShape="1">
            <a:gsLst>
              <a:gs pos="0">
                <a:schemeClr val="tx1"/>
              </a:gs>
              <a:gs pos="100000">
                <a:srgbClr val="0D2D4C"/>
              </a:gs>
            </a:gsLst>
            <a:lin ang="0" scaled="0"/>
            <a:tileRect/>
          </a:gra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23191600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3 tekstbokser (svart)">
    <p:spTree>
      <p:nvGrpSpPr>
        <p:cNvPr id="1" name=""/>
        <p:cNvGrpSpPr/>
        <p:nvPr/>
      </p:nvGrpSpPr>
      <p:grpSpPr>
        <a:xfrm>
          <a:off x="0" y="0"/>
          <a:ext cx="0" cy="0"/>
          <a:chOff x="0" y="0"/>
          <a:chExt cx="0" cy="0"/>
        </a:xfrm>
      </p:grpSpPr>
      <p:sp>
        <p:nvSpPr>
          <p:cNvPr id="25" name="Plassholder for bunntekst 4">
            <a:extLst>
              <a:ext uri="{FF2B5EF4-FFF2-40B4-BE49-F238E27FC236}">
                <a16:creationId xmlns:a16="http://schemas.microsoft.com/office/drawing/2014/main" id="{AFBDCAEC-2E06-4285-A05D-8B99B97F143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6" name="Plassholder for lysbildenummer 5">
            <a:extLst>
              <a:ext uri="{FF2B5EF4-FFF2-40B4-BE49-F238E27FC236}">
                <a16:creationId xmlns:a16="http://schemas.microsoft.com/office/drawing/2014/main" id="{B2503DFC-B961-4DE2-B619-B000AFDF8F0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9" name="Plassholder for dato 3">
            <a:extLst>
              <a:ext uri="{FF2B5EF4-FFF2-40B4-BE49-F238E27FC236}">
                <a16:creationId xmlns:a16="http://schemas.microsoft.com/office/drawing/2014/main" id="{2C16500C-D29D-40A2-8DD1-BF5C9975CDD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AA815C70-F95E-44BA-B91C-6F5FC2A11E54}"/>
              </a:ext>
            </a:extLst>
          </p:cNvPr>
          <p:cNvSpPr/>
          <p:nvPr userDrawn="1"/>
        </p:nvSpPr>
        <p:spPr>
          <a:xfrm>
            <a:off x="537637" y="4339797"/>
            <a:ext cx="2594367" cy="4303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8" name="Rektangel 17">
            <a:extLst>
              <a:ext uri="{FF2B5EF4-FFF2-40B4-BE49-F238E27FC236}">
                <a16:creationId xmlns:a16="http://schemas.microsoft.com/office/drawing/2014/main" id="{34AAC20F-6B4A-4C3C-BE0C-E072D5E9C96D}"/>
              </a:ext>
            </a:extLst>
          </p:cNvPr>
          <p:cNvSpPr/>
          <p:nvPr userDrawn="1"/>
        </p:nvSpPr>
        <p:spPr>
          <a:xfrm>
            <a:off x="3277992" y="4339797"/>
            <a:ext cx="2592248" cy="4303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9" name="Rektangel 18">
            <a:extLst>
              <a:ext uri="{FF2B5EF4-FFF2-40B4-BE49-F238E27FC236}">
                <a16:creationId xmlns:a16="http://schemas.microsoft.com/office/drawing/2014/main" id="{D92ED3A4-99E6-4E6A-933B-8B734361C57B}"/>
              </a:ext>
            </a:extLst>
          </p:cNvPr>
          <p:cNvSpPr/>
          <p:nvPr userDrawn="1"/>
        </p:nvSpPr>
        <p:spPr>
          <a:xfrm>
            <a:off x="6007070" y="4339797"/>
            <a:ext cx="2596916" cy="4303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pic>
        <p:nvPicPr>
          <p:cNvPr id="20" name="Bilde 19">
            <a:extLst>
              <a:ext uri="{FF2B5EF4-FFF2-40B4-BE49-F238E27FC236}">
                <a16:creationId xmlns:a16="http://schemas.microsoft.com/office/drawing/2014/main" id="{40F203FE-31EC-4439-8F2B-2840E64B170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6007070" y="4486568"/>
            <a:ext cx="2596916" cy="132320"/>
          </a:xfrm>
          <a:prstGeom prst="rect">
            <a:avLst/>
          </a:prstGeom>
        </p:spPr>
      </p:pic>
      <p:pic>
        <p:nvPicPr>
          <p:cNvPr id="23" name="Bilde 22">
            <a:extLst>
              <a:ext uri="{FF2B5EF4-FFF2-40B4-BE49-F238E27FC236}">
                <a16:creationId xmlns:a16="http://schemas.microsoft.com/office/drawing/2014/main" id="{6F37DEB2-CDF4-46B0-AB1D-3025B13D6EE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3273542" y="4486568"/>
            <a:ext cx="2596916" cy="132320"/>
          </a:xfrm>
          <a:prstGeom prst="rect">
            <a:avLst/>
          </a:prstGeom>
        </p:spPr>
      </p:pic>
      <p:pic>
        <p:nvPicPr>
          <p:cNvPr id="30" name="Bilde 29">
            <a:extLst>
              <a:ext uri="{FF2B5EF4-FFF2-40B4-BE49-F238E27FC236}">
                <a16:creationId xmlns:a16="http://schemas.microsoft.com/office/drawing/2014/main" id="{FDC0B716-8731-4886-816B-B4D2CCAA300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535088" y="4486568"/>
            <a:ext cx="2596916" cy="132320"/>
          </a:xfrm>
          <a:prstGeom prst="rect">
            <a:avLst/>
          </a:prstGeom>
        </p:spPr>
      </p:pic>
      <p:sp>
        <p:nvSpPr>
          <p:cNvPr id="33" name="Plassholder for innhold 2">
            <a:extLst>
              <a:ext uri="{FF2B5EF4-FFF2-40B4-BE49-F238E27FC236}">
                <a16:creationId xmlns:a16="http://schemas.microsoft.com/office/drawing/2014/main" id="{2DDC36C2-FECE-4DF3-9F2F-5AEF327E5EA9}"/>
              </a:ext>
            </a:extLst>
          </p:cNvPr>
          <p:cNvSpPr>
            <a:spLocks noGrp="1"/>
          </p:cNvSpPr>
          <p:nvPr>
            <p:ph idx="15" hasCustomPrompt="1"/>
          </p:nvPr>
        </p:nvSpPr>
        <p:spPr>
          <a:xfrm>
            <a:off x="6007070" y="853010"/>
            <a:ext cx="2597180" cy="3482310"/>
          </a:xfrm>
          <a:solidFill>
            <a:schemeClr val="tx1"/>
          </a:soli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4" name="Plassholder for innhold 2">
            <a:extLst>
              <a:ext uri="{FF2B5EF4-FFF2-40B4-BE49-F238E27FC236}">
                <a16:creationId xmlns:a16="http://schemas.microsoft.com/office/drawing/2014/main" id="{C52D575D-A7F5-4596-A340-9053AA577A12}"/>
              </a:ext>
            </a:extLst>
          </p:cNvPr>
          <p:cNvSpPr>
            <a:spLocks noGrp="1"/>
          </p:cNvSpPr>
          <p:nvPr>
            <p:ph idx="16" hasCustomPrompt="1"/>
          </p:nvPr>
        </p:nvSpPr>
        <p:spPr>
          <a:xfrm>
            <a:off x="3277985" y="842963"/>
            <a:ext cx="2592255" cy="3496833"/>
          </a:xfrm>
          <a:solidFill>
            <a:schemeClr val="tx1"/>
          </a:soli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5" name="Plassholder for innhold 2">
            <a:extLst>
              <a:ext uri="{FF2B5EF4-FFF2-40B4-BE49-F238E27FC236}">
                <a16:creationId xmlns:a16="http://schemas.microsoft.com/office/drawing/2014/main" id="{6761E678-1F79-4371-B3B8-A770B4D64865}"/>
              </a:ext>
            </a:extLst>
          </p:cNvPr>
          <p:cNvSpPr>
            <a:spLocks noGrp="1"/>
          </p:cNvSpPr>
          <p:nvPr>
            <p:ph idx="17" hasCustomPrompt="1"/>
          </p:nvPr>
        </p:nvSpPr>
        <p:spPr>
          <a:xfrm>
            <a:off x="535088" y="844213"/>
            <a:ext cx="2596917" cy="3495583"/>
          </a:xfrm>
          <a:solidFill>
            <a:schemeClr val="tx1"/>
          </a:soli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22951422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 sirkler (lyseblå)">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lvl1pPr>
          </a:lstStyle>
          <a:p>
            <a:pPr lvl="0"/>
            <a:r>
              <a:rPr lang="nb-NO" dirty="0"/>
              <a:t>Klikk for å redigere tekst</a:t>
            </a:r>
          </a:p>
        </p:txBody>
      </p:sp>
      <p:sp>
        <p:nvSpPr>
          <p:cNvPr id="11" name="Plassholder for bunntekst 4">
            <a:extLst>
              <a:ext uri="{FF2B5EF4-FFF2-40B4-BE49-F238E27FC236}">
                <a16:creationId xmlns:a16="http://schemas.microsoft.com/office/drawing/2014/main" id="{54B2DDDA-012B-471E-BEBE-806A033B0BA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2" name="Plassholder for lysbildenummer 5">
            <a:extLst>
              <a:ext uri="{FF2B5EF4-FFF2-40B4-BE49-F238E27FC236}">
                <a16:creationId xmlns:a16="http://schemas.microsoft.com/office/drawing/2014/main" id="{F510C2E4-C1C7-474E-AEF3-015B5C977E6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B943B788-088D-46EF-9810-BF2A6F6759B0}"/>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 sirkler (gradering)">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1" name="Plassholder for bunntekst 4">
            <a:extLst>
              <a:ext uri="{FF2B5EF4-FFF2-40B4-BE49-F238E27FC236}">
                <a16:creationId xmlns:a16="http://schemas.microsoft.com/office/drawing/2014/main" id="{F65E5065-A6EC-4544-87F5-40CC3C8F7B44}"/>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2" name="Plassholder for lysbildenummer 5">
            <a:extLst>
              <a:ext uri="{FF2B5EF4-FFF2-40B4-BE49-F238E27FC236}">
                <a16:creationId xmlns:a16="http://schemas.microsoft.com/office/drawing/2014/main" id="{9A953DBB-B765-464A-AA6C-3BDF124DAB0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3CF83408-74E9-4E0F-AD22-BF562FF1AD4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sirkler (svart)">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1" name="Plassholder for bunntekst 4">
            <a:extLst>
              <a:ext uri="{FF2B5EF4-FFF2-40B4-BE49-F238E27FC236}">
                <a16:creationId xmlns:a16="http://schemas.microsoft.com/office/drawing/2014/main" id="{3D0E19C4-257A-4F87-B54E-AD341AFB840A}"/>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2" name="Plassholder for lysbildenummer 5">
            <a:extLst>
              <a:ext uri="{FF2B5EF4-FFF2-40B4-BE49-F238E27FC236}">
                <a16:creationId xmlns:a16="http://schemas.microsoft.com/office/drawing/2014/main" id="{B70E037C-7210-4627-A719-91AD1A26AA2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6CCF1D6A-BB9E-44B2-8B8E-B2FDFCCAEED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3 sirkl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lvl1pPr>
          </a:lstStyle>
          <a:p>
            <a:pPr lvl="0"/>
            <a:r>
              <a:rPr lang="nb-NO" dirty="0"/>
              <a:t>Klikk for å redigere tekst</a:t>
            </a:r>
          </a:p>
        </p:txBody>
      </p:sp>
      <p:pic>
        <p:nvPicPr>
          <p:cNvPr id="16" name="Bilde 15" descr="Logo">
            <a:extLst>
              <a:ext uri="{FF2B5EF4-FFF2-40B4-BE49-F238E27FC236}">
                <a16:creationId xmlns:a16="http://schemas.microsoft.com/office/drawing/2014/main" id="{B81F40F6-D169-405C-8D23-4102C5BF10C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9" name="Plassholder for bunntekst 4">
            <a:extLst>
              <a:ext uri="{FF2B5EF4-FFF2-40B4-BE49-F238E27FC236}">
                <a16:creationId xmlns:a16="http://schemas.microsoft.com/office/drawing/2014/main" id="{8C27AD52-AD46-4173-9809-C3D56E12C49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20" name="Plassholder for lysbildenummer 5">
            <a:extLst>
              <a:ext uri="{FF2B5EF4-FFF2-40B4-BE49-F238E27FC236}">
                <a16:creationId xmlns:a16="http://schemas.microsoft.com/office/drawing/2014/main" id="{8D107FE3-F313-4276-83C5-6F889FFCD0AE}"/>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21" name="Plassholder for dato 3">
            <a:extLst>
              <a:ext uri="{FF2B5EF4-FFF2-40B4-BE49-F238E27FC236}">
                <a16:creationId xmlns:a16="http://schemas.microsoft.com/office/drawing/2014/main" id="{50F26E43-9587-4D87-A654-78765B83E48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 bilde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42963"/>
            <a:ext cx="9144000" cy="3924300"/>
          </a:xfrm>
          <a:solidFill>
            <a:schemeClr val="bg2"/>
          </a:solidFill>
        </p:spPr>
        <p:txBody>
          <a:bodyPr/>
          <a:lstStyle>
            <a:lvl1pPr marL="0" indent="0" algn="ctr">
              <a:buNone/>
              <a:defRPr sz="1400"/>
            </a:lvl1pPr>
          </a:lstStyle>
          <a:p>
            <a:r>
              <a:rPr lang="nb-NO"/>
              <a:t>Klikk på ikonet for å legge til et bilde</a:t>
            </a:r>
            <a:endParaRPr lang="en-GB" dirty="0"/>
          </a:p>
        </p:txBody>
      </p:sp>
      <p:sp>
        <p:nvSpPr>
          <p:cNvPr id="7" name="Plassholder for bunntekst 4">
            <a:extLst>
              <a:ext uri="{FF2B5EF4-FFF2-40B4-BE49-F238E27FC236}">
                <a16:creationId xmlns:a16="http://schemas.microsoft.com/office/drawing/2014/main" id="{961D00E2-2C71-443B-BE08-2328398A374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9" name="Plassholder for lysbildenummer 5">
            <a:extLst>
              <a:ext uri="{FF2B5EF4-FFF2-40B4-BE49-F238E27FC236}">
                <a16:creationId xmlns:a16="http://schemas.microsoft.com/office/drawing/2014/main" id="{C30A838F-5C05-4846-A5D7-CA7941A5224F}"/>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0" name="Plassholder for dato 3">
            <a:extLst>
              <a:ext uri="{FF2B5EF4-FFF2-40B4-BE49-F238E27FC236}">
                <a16:creationId xmlns:a16="http://schemas.microsoft.com/office/drawing/2014/main" id="{07392BA0-9C79-4B71-86BB-2581973BA55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 bilde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42963"/>
            <a:ext cx="9143999" cy="3924300"/>
          </a:xfrm>
          <a:solidFill>
            <a:schemeClr val="bg2"/>
          </a:solidFill>
        </p:spPr>
        <p:txBody>
          <a:bodyPr/>
          <a:lstStyle>
            <a:lvl1pPr marL="0" indent="0" algn="ctr">
              <a:buNone/>
              <a:defRPr/>
            </a:lvl1pPr>
          </a:lstStyle>
          <a:p>
            <a:r>
              <a:rPr lang="nb-NO"/>
              <a:t>Klikk på ikonet for å legge til et bilde</a:t>
            </a:r>
            <a:endParaRPr lang="en-GB" dirty="0"/>
          </a:p>
        </p:txBody>
      </p:sp>
      <p:pic>
        <p:nvPicPr>
          <p:cNvPr id="7" name="Bilde 6">
            <a:extLst>
              <a:ext uri="{FF2B5EF4-FFF2-40B4-BE49-F238E27FC236}">
                <a16:creationId xmlns:a16="http://schemas.microsoft.com/office/drawing/2014/main" id="{A458877F-9F62-4DCC-941A-C2CED038CBEC}"/>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9" name="Plassholder for bunntekst 4">
            <a:extLst>
              <a:ext uri="{FF2B5EF4-FFF2-40B4-BE49-F238E27FC236}">
                <a16:creationId xmlns:a16="http://schemas.microsoft.com/office/drawing/2014/main" id="{C423B048-EABE-467A-8271-7626163E7DF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CAF8314C-BE01-436A-877D-015041EE0D3E}"/>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84E16BE6-C9FD-46F9-8B42-0D506BC9C16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llage 2 bilder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4572000"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4572000" y="949325"/>
            <a:ext cx="4572000" cy="3817938"/>
          </a:xfrm>
          <a:solidFill>
            <a:schemeClr val="bg2"/>
          </a:solidFill>
        </p:spPr>
        <p:txBody>
          <a:bodyPr/>
          <a:lstStyle>
            <a:lvl1pPr marL="0" indent="0" algn="ctr">
              <a:buNone/>
              <a:defRPr sz="1400"/>
            </a:lvl1pPr>
          </a:lstStyle>
          <a:p>
            <a:r>
              <a:rPr lang="nb-NO"/>
              <a:t>Klikk på ikonet for å legge til et bilde</a:t>
            </a:r>
            <a:endParaRPr lang="en-GB" dirty="0"/>
          </a:p>
        </p:txBody>
      </p:sp>
      <p:sp>
        <p:nvSpPr>
          <p:cNvPr id="7" name="Plassholder for bunntekst 4">
            <a:extLst>
              <a:ext uri="{FF2B5EF4-FFF2-40B4-BE49-F238E27FC236}">
                <a16:creationId xmlns:a16="http://schemas.microsoft.com/office/drawing/2014/main" id="{ED0FE798-3379-4555-812C-B535EA80239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9" name="Plassholder for lysbildenummer 5">
            <a:extLst>
              <a:ext uri="{FF2B5EF4-FFF2-40B4-BE49-F238E27FC236}">
                <a16:creationId xmlns:a16="http://schemas.microsoft.com/office/drawing/2014/main" id="{1A0D79C7-88ED-400B-A198-9385A5249A7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0" name="Plassholder for dato 3">
            <a:extLst>
              <a:ext uri="{FF2B5EF4-FFF2-40B4-BE49-F238E27FC236}">
                <a16:creationId xmlns:a16="http://schemas.microsoft.com/office/drawing/2014/main" id="{D5EA4ABB-BD6C-45E4-A597-696EB7E33A37}"/>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llage 2 bild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4572000"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4572000" y="949325"/>
            <a:ext cx="4572001"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0" name="Bilde 9">
            <a:extLst>
              <a:ext uri="{FF2B5EF4-FFF2-40B4-BE49-F238E27FC236}">
                <a16:creationId xmlns:a16="http://schemas.microsoft.com/office/drawing/2014/main" id="{1469793F-2922-42EE-8D95-6B99BBA9B52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12" name="Plassholder for bunntekst 4">
            <a:extLst>
              <a:ext uri="{FF2B5EF4-FFF2-40B4-BE49-F238E27FC236}">
                <a16:creationId xmlns:a16="http://schemas.microsoft.com/office/drawing/2014/main" id="{3E6543C4-93A1-4C57-A11A-B317107483B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7DFB5915-0D36-456C-BC40-D89A2D0B3D92}"/>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76C1FF13-0E0D-4EC1-AECE-5D2FCC2E0C9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llage 3 bilder A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5468938"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5508625" y="949325"/>
            <a:ext cx="3635376" cy="1979857"/>
          </a:xfrm>
          <a:solidFill>
            <a:schemeClr val="bg2"/>
          </a:solidFill>
        </p:spPr>
        <p:txBody>
          <a:bodyPr/>
          <a:lstStyle>
            <a:lvl1pPr marL="0" indent="0" algn="ctr">
              <a:buFont typeface="Arial" panose="020B0604020202020204" pitchFamily="34" charset="0"/>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5508625" y="2974463"/>
            <a:ext cx="3635376"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9" name="Plassholder for bunntekst 4">
            <a:extLst>
              <a:ext uri="{FF2B5EF4-FFF2-40B4-BE49-F238E27FC236}">
                <a16:creationId xmlns:a16="http://schemas.microsoft.com/office/drawing/2014/main" id="{3830E1D0-361D-4108-BC62-A5D7F55FA76A}"/>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D41E6985-EC8C-47B0-AD6B-E81ED2B4C95D}"/>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E8F7B251-D6AC-400E-A9A7-2BD825155C1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llage 3 bilder A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5468938" cy="3817938"/>
          </a:xfrm>
          <a:solidFill>
            <a:schemeClr val="bg2"/>
          </a:solidFill>
        </p:spPr>
        <p:txBody>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5508625" y="949325"/>
            <a:ext cx="3635376"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5508625" y="2974463"/>
            <a:ext cx="3635376"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0" name="Bilde 9">
            <a:extLst>
              <a:ext uri="{FF2B5EF4-FFF2-40B4-BE49-F238E27FC236}">
                <a16:creationId xmlns:a16="http://schemas.microsoft.com/office/drawing/2014/main" id="{5E36BFFC-E87C-4B2E-8D32-947FDA8A8CB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9" name="Plassholder for bunntekst 4">
            <a:extLst>
              <a:ext uri="{FF2B5EF4-FFF2-40B4-BE49-F238E27FC236}">
                <a16:creationId xmlns:a16="http://schemas.microsoft.com/office/drawing/2014/main" id="{E08137B0-5DD3-4087-8738-E9E4D536B10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3165DFA-08F0-4CB9-A63C-8DFEB0FAF9B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C4BE2A0-457F-421F-8488-27B7C12E687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llage 3 bilder B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708002" y="949325"/>
            <a:ext cx="5435997"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708002"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29183"/>
            <a:ext cx="3708002" cy="1838082"/>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9" name="Plassholder for bunntekst 4">
            <a:extLst>
              <a:ext uri="{FF2B5EF4-FFF2-40B4-BE49-F238E27FC236}">
                <a16:creationId xmlns:a16="http://schemas.microsoft.com/office/drawing/2014/main" id="{16405EB3-1C5F-4E95-908A-5697D091C33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4B6917B2-124F-4778-9D7E-C7E5230EC1CD}"/>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C0D63606-88B0-421C-BC8D-DA4D415A4913}"/>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ollage 3 bilder B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675062" y="949325"/>
            <a:ext cx="5468938"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635376"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74463"/>
            <a:ext cx="3635376"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0" name="Bilde 9">
            <a:extLst>
              <a:ext uri="{FF2B5EF4-FFF2-40B4-BE49-F238E27FC236}">
                <a16:creationId xmlns:a16="http://schemas.microsoft.com/office/drawing/2014/main" id="{1BD5A1C7-0E04-431D-A723-760579EAFB0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13" name="Plassholder for bunntekst 4">
            <a:extLst>
              <a:ext uri="{FF2B5EF4-FFF2-40B4-BE49-F238E27FC236}">
                <a16:creationId xmlns:a16="http://schemas.microsoft.com/office/drawing/2014/main" id="{83030E43-5A22-4516-84E5-C39CD714C4D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2B0292CC-A862-4085-A4F0-99E8F9B9B81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F6730672-4D61-403F-994F-0A1EF693C94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llage 5 bilder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675062" y="949324"/>
            <a:ext cx="5468938"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635376" cy="1979857"/>
          </a:xfrm>
          <a:solidFill>
            <a:schemeClr val="bg2"/>
          </a:solidFill>
        </p:spPr>
        <p:txBody>
          <a:bodyPr/>
          <a:lstStyle>
            <a:lvl1pPr marL="0" indent="0" algn="ctr">
              <a:buFont typeface="Arial" panose="020B0604020202020204" pitchFamily="34" charset="0"/>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74463"/>
            <a:ext cx="1788038"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6" name="Plassholder for bilde 7"/>
          <p:cNvSpPr>
            <a:spLocks noGrp="1"/>
          </p:cNvSpPr>
          <p:nvPr>
            <p:ph type="pic" sz="quarter" idx="29"/>
          </p:nvPr>
        </p:nvSpPr>
        <p:spPr>
          <a:xfrm>
            <a:off x="1835194" y="2974463"/>
            <a:ext cx="3632757"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7" name="Plassholder for bilde 7"/>
          <p:cNvSpPr>
            <a:spLocks noGrp="1"/>
          </p:cNvSpPr>
          <p:nvPr>
            <p:ph type="pic" sz="quarter" idx="30"/>
          </p:nvPr>
        </p:nvSpPr>
        <p:spPr>
          <a:xfrm>
            <a:off x="5515107" y="2974463"/>
            <a:ext cx="3628893"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0" name="Plassholder for bunntekst 4">
            <a:extLst>
              <a:ext uri="{FF2B5EF4-FFF2-40B4-BE49-F238E27FC236}">
                <a16:creationId xmlns:a16="http://schemas.microsoft.com/office/drawing/2014/main" id="{AB1743F3-BA34-4D4E-BA54-C993ABBC190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C1A0B519-CB0E-42E9-9366-1B52BFA30E6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D2A4895-074C-481E-BA11-460AD3EB5D23}"/>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ollage 5 bild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675062" y="949324"/>
            <a:ext cx="5468938"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635376" cy="1979857"/>
          </a:xfrm>
          <a:solidFill>
            <a:schemeClr val="bg2"/>
          </a:solidFill>
        </p:spPr>
        <p:txBody>
          <a:bodyPr>
            <a:normAutofit/>
          </a:bodyPr>
          <a:lstStyle>
            <a:lvl1pPr marL="0" indent="0" algn="ctr">
              <a:buFont typeface="Arial" panose="020B0604020202020204" pitchFamily="34" charset="0"/>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74463"/>
            <a:ext cx="1788038"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6" name="Plassholder for bilde 7"/>
          <p:cNvSpPr>
            <a:spLocks noGrp="1"/>
          </p:cNvSpPr>
          <p:nvPr>
            <p:ph type="pic" sz="quarter" idx="29"/>
          </p:nvPr>
        </p:nvSpPr>
        <p:spPr>
          <a:xfrm>
            <a:off x="1835194" y="2974463"/>
            <a:ext cx="3632757"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7" name="Plassholder for bilde 7"/>
          <p:cNvSpPr>
            <a:spLocks noGrp="1"/>
          </p:cNvSpPr>
          <p:nvPr>
            <p:ph type="pic" sz="quarter" idx="30"/>
          </p:nvPr>
        </p:nvSpPr>
        <p:spPr>
          <a:xfrm>
            <a:off x="5515107" y="2974463"/>
            <a:ext cx="3628893"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3" name="Bilde 12">
            <a:extLst>
              <a:ext uri="{FF2B5EF4-FFF2-40B4-BE49-F238E27FC236}">
                <a16:creationId xmlns:a16="http://schemas.microsoft.com/office/drawing/2014/main" id="{19C518B1-490B-4B9B-9270-C6AD126805A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15" name="Plassholder for bunntekst 4">
            <a:extLst>
              <a:ext uri="{FF2B5EF4-FFF2-40B4-BE49-F238E27FC236}">
                <a16:creationId xmlns:a16="http://schemas.microsoft.com/office/drawing/2014/main" id="{2C8D8BB1-960A-4CF1-B84A-97909DEDBC6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70C9B353-854F-49E8-BA63-5AB6304BFB7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BAE2D154-F65B-43AA-9D04-AE68267C1AC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bilder (hvit)">
    <p:spTree>
      <p:nvGrpSpPr>
        <p:cNvPr id="1" name=""/>
        <p:cNvGrpSpPr/>
        <p:nvPr/>
      </p:nvGrpSpPr>
      <p:grpSpPr>
        <a:xfrm>
          <a:off x="0" y="0"/>
          <a:ext cx="0" cy="0"/>
          <a:chOff x="0" y="0"/>
          <a:chExt cx="0" cy="0"/>
        </a:xfrm>
      </p:grpSpPr>
      <p:sp>
        <p:nvSpPr>
          <p:cNvPr id="15" name="Rektangel 14"/>
          <p:cNvSpPr/>
          <p:nvPr userDrawn="1"/>
        </p:nvSpPr>
        <p:spPr>
          <a:xfrm>
            <a:off x="3288323" y="949324"/>
            <a:ext cx="2567353" cy="2850007"/>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ktangel 15"/>
          <p:cNvSpPr/>
          <p:nvPr userDrawn="1"/>
        </p:nvSpPr>
        <p:spPr>
          <a:xfrm>
            <a:off x="6036633" y="949324"/>
            <a:ext cx="2567353" cy="2850007"/>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ktangel 1"/>
          <p:cNvSpPr/>
          <p:nvPr userDrawn="1"/>
        </p:nvSpPr>
        <p:spPr>
          <a:xfrm>
            <a:off x="540014" y="949324"/>
            <a:ext cx="2567353" cy="2850007"/>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lassholder for bilde 9"/>
          <p:cNvSpPr>
            <a:spLocks noGrp="1"/>
          </p:cNvSpPr>
          <p:nvPr>
            <p:ph type="pic" sz="quarter" idx="13"/>
          </p:nvPr>
        </p:nvSpPr>
        <p:spPr>
          <a:xfrm>
            <a:off x="605534"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12" name="Plassholder for tekst 11"/>
          <p:cNvSpPr>
            <a:spLocks noGrp="1"/>
          </p:cNvSpPr>
          <p:nvPr>
            <p:ph type="body" sz="quarter" idx="14" hasCustomPrompt="1"/>
          </p:nvPr>
        </p:nvSpPr>
        <p:spPr>
          <a:xfrm>
            <a:off x="540014" y="3854590"/>
            <a:ext cx="2497377" cy="163513"/>
          </a:xfrm>
        </p:spPr>
        <p:txBody>
          <a:bodyPr anchor="t" anchorCtr="0">
            <a:normAutofit/>
          </a:bodyPr>
          <a:lstStyle>
            <a:lvl1pPr marL="0" indent="0">
              <a:buNone/>
              <a:defRPr sz="800"/>
            </a:lvl1pPr>
          </a:lstStyle>
          <a:p>
            <a:pPr lvl="0"/>
            <a:r>
              <a:rPr lang="nb-NO" dirty="0"/>
              <a:t>Klikk for å </a:t>
            </a:r>
            <a:r>
              <a:rPr lang="nb-NO"/>
              <a:t>redigere kilde og dato</a:t>
            </a:r>
            <a:endParaRPr lang="nb-NO" dirty="0"/>
          </a:p>
        </p:txBody>
      </p:sp>
      <p:sp>
        <p:nvSpPr>
          <p:cNvPr id="22" name="Plassholder for bilde 9"/>
          <p:cNvSpPr>
            <a:spLocks noGrp="1"/>
          </p:cNvSpPr>
          <p:nvPr>
            <p:ph type="pic" sz="quarter" idx="17"/>
          </p:nvPr>
        </p:nvSpPr>
        <p:spPr>
          <a:xfrm>
            <a:off x="335384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3" name="Plassholder for bilde 9"/>
          <p:cNvSpPr>
            <a:spLocks noGrp="1"/>
          </p:cNvSpPr>
          <p:nvPr>
            <p:ph type="pic" sz="quarter" idx="18"/>
          </p:nvPr>
        </p:nvSpPr>
        <p:spPr>
          <a:xfrm>
            <a:off x="610215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4" name="Plassholder for tekst 11"/>
          <p:cNvSpPr>
            <a:spLocks noGrp="1"/>
          </p:cNvSpPr>
          <p:nvPr>
            <p:ph type="body" sz="quarter" idx="19" hasCustomPrompt="1"/>
          </p:nvPr>
        </p:nvSpPr>
        <p:spPr>
          <a:xfrm>
            <a:off x="3285522" y="3854590"/>
            <a:ext cx="2497377" cy="163513"/>
          </a:xfrm>
        </p:spPr>
        <p:txBody>
          <a:bodyPr anchor="t" anchorCtr="0">
            <a:normAutofit/>
          </a:bodyPr>
          <a:lstStyle>
            <a:lvl1pPr marL="0" indent="0">
              <a:buNone/>
              <a:defRPr sz="800"/>
            </a:lvl1pPr>
          </a:lstStyle>
          <a:p>
            <a:pPr lvl="0"/>
            <a:r>
              <a:rPr lang="nb-NO" dirty="0"/>
              <a:t>Klikk for å redigere kilde og dato</a:t>
            </a:r>
          </a:p>
        </p:txBody>
      </p:sp>
      <p:sp>
        <p:nvSpPr>
          <p:cNvPr id="25" name="Plassholder for tekst 11"/>
          <p:cNvSpPr>
            <a:spLocks noGrp="1"/>
          </p:cNvSpPr>
          <p:nvPr>
            <p:ph type="body" sz="quarter" idx="20" hasCustomPrompt="1"/>
          </p:nvPr>
        </p:nvSpPr>
        <p:spPr>
          <a:xfrm>
            <a:off x="6033168" y="3854590"/>
            <a:ext cx="2497377" cy="163513"/>
          </a:xfrm>
        </p:spPr>
        <p:txBody>
          <a:bodyPr anchor="t" anchorCtr="0">
            <a:normAutofit/>
          </a:bodyPr>
          <a:lstStyle>
            <a:lvl1pPr marL="0" indent="0">
              <a:buNone/>
              <a:defRPr sz="800"/>
            </a:lvl1pPr>
          </a:lstStyle>
          <a:p>
            <a:pPr lvl="0"/>
            <a:r>
              <a:rPr lang="nb-NO" dirty="0"/>
              <a:t>Klikk for å </a:t>
            </a:r>
            <a:r>
              <a:rPr lang="nb-NO"/>
              <a:t>redigere kilde og dato</a:t>
            </a:r>
            <a:endParaRPr lang="nb-NO" dirty="0"/>
          </a:p>
        </p:txBody>
      </p:sp>
      <p:sp>
        <p:nvSpPr>
          <p:cNvPr id="14" name="Plassholder for bunntekst 4">
            <a:extLst>
              <a:ext uri="{FF2B5EF4-FFF2-40B4-BE49-F238E27FC236}">
                <a16:creationId xmlns:a16="http://schemas.microsoft.com/office/drawing/2014/main" id="{FF28CFD1-CD16-4B17-8D4C-3C512A11E0D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7" name="Plassholder for lysbildenummer 5">
            <a:extLst>
              <a:ext uri="{FF2B5EF4-FFF2-40B4-BE49-F238E27FC236}">
                <a16:creationId xmlns:a16="http://schemas.microsoft.com/office/drawing/2014/main" id="{A778F3D4-5530-41AA-8343-885EE30A99D6}"/>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8" name="Plassholder for dato 3">
            <a:extLst>
              <a:ext uri="{FF2B5EF4-FFF2-40B4-BE49-F238E27FC236}">
                <a16:creationId xmlns:a16="http://schemas.microsoft.com/office/drawing/2014/main" id="{98A79BF5-E36E-4084-92C7-0D26BF693CE3}"/>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3 presseklipp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15" name="Rektangel 14"/>
          <p:cNvSpPr/>
          <p:nvPr userDrawn="1"/>
        </p:nvSpPr>
        <p:spPr>
          <a:xfrm>
            <a:off x="3288323" y="949324"/>
            <a:ext cx="2567353" cy="2850007"/>
          </a:xfrm>
          <a:prstGeom prst="rect">
            <a:avLst/>
          </a:prstGeom>
          <a:solidFill>
            <a:schemeClr val="bg1"/>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ktangel 15"/>
          <p:cNvSpPr/>
          <p:nvPr userDrawn="1"/>
        </p:nvSpPr>
        <p:spPr>
          <a:xfrm>
            <a:off x="6036633" y="949324"/>
            <a:ext cx="2567353" cy="2850007"/>
          </a:xfrm>
          <a:prstGeom prst="rect">
            <a:avLst/>
          </a:prstGeom>
          <a:solidFill>
            <a:schemeClr val="bg1"/>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ktangel 1"/>
          <p:cNvSpPr/>
          <p:nvPr userDrawn="1"/>
        </p:nvSpPr>
        <p:spPr>
          <a:xfrm>
            <a:off x="540014" y="949324"/>
            <a:ext cx="2567353" cy="2850007"/>
          </a:xfrm>
          <a:prstGeom prst="rect">
            <a:avLst/>
          </a:prstGeom>
          <a:solidFill>
            <a:schemeClr val="bg1"/>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lassholder for bilde 9"/>
          <p:cNvSpPr>
            <a:spLocks noGrp="1"/>
          </p:cNvSpPr>
          <p:nvPr>
            <p:ph type="pic" sz="quarter" idx="13"/>
          </p:nvPr>
        </p:nvSpPr>
        <p:spPr>
          <a:xfrm>
            <a:off x="605534"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12" name="Plassholder for tekst 11"/>
          <p:cNvSpPr>
            <a:spLocks noGrp="1"/>
          </p:cNvSpPr>
          <p:nvPr>
            <p:ph type="body" sz="quarter" idx="14" hasCustomPrompt="1"/>
          </p:nvPr>
        </p:nvSpPr>
        <p:spPr>
          <a:xfrm>
            <a:off x="540014" y="3854590"/>
            <a:ext cx="2567353" cy="163513"/>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22" name="Plassholder for bilde 9"/>
          <p:cNvSpPr>
            <a:spLocks noGrp="1"/>
          </p:cNvSpPr>
          <p:nvPr>
            <p:ph type="pic" sz="quarter" idx="17"/>
          </p:nvPr>
        </p:nvSpPr>
        <p:spPr>
          <a:xfrm>
            <a:off x="335384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3" name="Plassholder for bilde 9"/>
          <p:cNvSpPr>
            <a:spLocks noGrp="1"/>
          </p:cNvSpPr>
          <p:nvPr>
            <p:ph type="pic" sz="quarter" idx="18"/>
          </p:nvPr>
        </p:nvSpPr>
        <p:spPr>
          <a:xfrm>
            <a:off x="610215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4" name="Plassholder for tekst 11"/>
          <p:cNvSpPr>
            <a:spLocks noGrp="1"/>
          </p:cNvSpPr>
          <p:nvPr>
            <p:ph type="body" sz="quarter" idx="19" hasCustomPrompt="1"/>
          </p:nvPr>
        </p:nvSpPr>
        <p:spPr>
          <a:xfrm>
            <a:off x="3292779" y="3854590"/>
            <a:ext cx="2562897" cy="163513"/>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25" name="Plassholder for tekst 11"/>
          <p:cNvSpPr>
            <a:spLocks noGrp="1"/>
          </p:cNvSpPr>
          <p:nvPr>
            <p:ph type="body" sz="quarter" idx="20" hasCustomPrompt="1"/>
          </p:nvPr>
        </p:nvSpPr>
        <p:spPr>
          <a:xfrm>
            <a:off x="6054939" y="3854590"/>
            <a:ext cx="2562897" cy="163513"/>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pic>
        <p:nvPicPr>
          <p:cNvPr id="19" name="Bilde 18" descr="Logo">
            <a:extLst>
              <a:ext uri="{FF2B5EF4-FFF2-40B4-BE49-F238E27FC236}">
                <a16:creationId xmlns:a16="http://schemas.microsoft.com/office/drawing/2014/main" id="{AD9BCA1B-9D47-4C0F-BC4E-712E34A1189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7" name="Plassholder for bunntekst 4">
            <a:extLst>
              <a:ext uri="{FF2B5EF4-FFF2-40B4-BE49-F238E27FC236}">
                <a16:creationId xmlns:a16="http://schemas.microsoft.com/office/drawing/2014/main" id="{667B929B-13A1-4205-9F56-7369333EB0F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2C7FBFD6-E700-4A13-98BE-C3DDE339A23F}"/>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20" name="Plassholder for dato 3">
            <a:extLst>
              <a:ext uri="{FF2B5EF4-FFF2-40B4-BE49-F238E27FC236}">
                <a16:creationId xmlns:a16="http://schemas.microsoft.com/office/drawing/2014/main" id="{62F26161-155D-4D09-9C41-CE095B429DD9}"/>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0 bilder (hvit)">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D28F9E43-FD9D-43FF-93DC-7CB86CA9B48D}"/>
              </a:ext>
            </a:extLst>
          </p:cNvPr>
          <p:cNvSpPr/>
          <p:nvPr userDrawn="1"/>
        </p:nvSpPr>
        <p:spPr>
          <a:xfrm>
            <a:off x="540014"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ktangel 17">
            <a:extLst>
              <a:ext uri="{FF2B5EF4-FFF2-40B4-BE49-F238E27FC236}">
                <a16:creationId xmlns:a16="http://schemas.microsoft.com/office/drawing/2014/main" id="{CA19233E-6CC1-4C91-AB06-57AB112BC997}"/>
              </a:ext>
            </a:extLst>
          </p:cNvPr>
          <p:cNvSpPr/>
          <p:nvPr userDrawn="1"/>
        </p:nvSpPr>
        <p:spPr>
          <a:xfrm>
            <a:off x="2172793"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ktangel 19">
            <a:extLst>
              <a:ext uri="{FF2B5EF4-FFF2-40B4-BE49-F238E27FC236}">
                <a16:creationId xmlns:a16="http://schemas.microsoft.com/office/drawing/2014/main" id="{5616E4BB-248D-4D52-B6BE-7E8339C121D5}"/>
              </a:ext>
            </a:extLst>
          </p:cNvPr>
          <p:cNvSpPr/>
          <p:nvPr userDrawn="1"/>
        </p:nvSpPr>
        <p:spPr>
          <a:xfrm>
            <a:off x="3805572"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ktangel 20">
            <a:extLst>
              <a:ext uri="{FF2B5EF4-FFF2-40B4-BE49-F238E27FC236}">
                <a16:creationId xmlns:a16="http://schemas.microsoft.com/office/drawing/2014/main" id="{5C8330A6-52C1-4F21-AAF4-F0CA466590BF}"/>
              </a:ext>
            </a:extLst>
          </p:cNvPr>
          <p:cNvSpPr/>
          <p:nvPr userDrawn="1"/>
        </p:nvSpPr>
        <p:spPr>
          <a:xfrm>
            <a:off x="543800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ktangel 25">
            <a:extLst>
              <a:ext uri="{FF2B5EF4-FFF2-40B4-BE49-F238E27FC236}">
                <a16:creationId xmlns:a16="http://schemas.microsoft.com/office/drawing/2014/main" id="{E9FF5287-8C01-44A5-AD4B-40D2FD85ABF9}"/>
              </a:ext>
            </a:extLst>
          </p:cNvPr>
          <p:cNvSpPr/>
          <p:nvPr userDrawn="1"/>
        </p:nvSpPr>
        <p:spPr>
          <a:xfrm>
            <a:off x="707113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lassholder for bilde 9">
            <a:extLst>
              <a:ext uri="{FF2B5EF4-FFF2-40B4-BE49-F238E27FC236}">
                <a16:creationId xmlns:a16="http://schemas.microsoft.com/office/drawing/2014/main" id="{C6851150-98D6-40D2-BBA2-ED2C978A2C4C}"/>
              </a:ext>
            </a:extLst>
          </p:cNvPr>
          <p:cNvSpPr>
            <a:spLocks noGrp="1"/>
          </p:cNvSpPr>
          <p:nvPr>
            <p:ph type="pic" sz="quarter" idx="18"/>
          </p:nvPr>
        </p:nvSpPr>
        <p:spPr>
          <a:xfrm>
            <a:off x="712818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29" name="Plassholder for bilde 9">
            <a:extLst>
              <a:ext uri="{FF2B5EF4-FFF2-40B4-BE49-F238E27FC236}">
                <a16:creationId xmlns:a16="http://schemas.microsoft.com/office/drawing/2014/main" id="{03CA22C5-A17A-4D30-9B0E-7B4B3397E07C}"/>
              </a:ext>
            </a:extLst>
          </p:cNvPr>
          <p:cNvSpPr>
            <a:spLocks noGrp="1"/>
          </p:cNvSpPr>
          <p:nvPr>
            <p:ph type="pic" sz="quarter" idx="21"/>
          </p:nvPr>
        </p:nvSpPr>
        <p:spPr>
          <a:xfrm>
            <a:off x="549540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0" name="Plassholder for bilde 9">
            <a:extLst>
              <a:ext uri="{FF2B5EF4-FFF2-40B4-BE49-F238E27FC236}">
                <a16:creationId xmlns:a16="http://schemas.microsoft.com/office/drawing/2014/main" id="{3BE473E8-CF35-42E3-95A9-8C483D7B5DAE}"/>
              </a:ext>
            </a:extLst>
          </p:cNvPr>
          <p:cNvSpPr>
            <a:spLocks noGrp="1"/>
          </p:cNvSpPr>
          <p:nvPr>
            <p:ph type="pic" sz="quarter" idx="22"/>
          </p:nvPr>
        </p:nvSpPr>
        <p:spPr>
          <a:xfrm>
            <a:off x="3862628"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1" name="Plassholder for bilde 9">
            <a:extLst>
              <a:ext uri="{FF2B5EF4-FFF2-40B4-BE49-F238E27FC236}">
                <a16:creationId xmlns:a16="http://schemas.microsoft.com/office/drawing/2014/main" id="{28FEDD48-B038-4916-A519-426C530FBA8F}"/>
              </a:ext>
            </a:extLst>
          </p:cNvPr>
          <p:cNvSpPr>
            <a:spLocks noGrp="1"/>
          </p:cNvSpPr>
          <p:nvPr>
            <p:ph type="pic" sz="quarter" idx="23"/>
          </p:nvPr>
        </p:nvSpPr>
        <p:spPr>
          <a:xfrm>
            <a:off x="2230936"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2" name="Plassholder for bilde 9">
            <a:extLst>
              <a:ext uri="{FF2B5EF4-FFF2-40B4-BE49-F238E27FC236}">
                <a16:creationId xmlns:a16="http://schemas.microsoft.com/office/drawing/2014/main" id="{510D8A24-550F-4551-9E27-ABC092521192}"/>
              </a:ext>
            </a:extLst>
          </p:cNvPr>
          <p:cNvSpPr>
            <a:spLocks noGrp="1"/>
          </p:cNvSpPr>
          <p:nvPr>
            <p:ph type="pic" sz="quarter" idx="24"/>
          </p:nvPr>
        </p:nvSpPr>
        <p:spPr>
          <a:xfrm>
            <a:off x="597070" y="8953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3" name="Plassholder for tekst 11">
            <a:extLst>
              <a:ext uri="{FF2B5EF4-FFF2-40B4-BE49-F238E27FC236}">
                <a16:creationId xmlns:a16="http://schemas.microsoft.com/office/drawing/2014/main" id="{34B95272-B564-4191-A7A3-6106A6ABA9FC}"/>
              </a:ext>
            </a:extLst>
          </p:cNvPr>
          <p:cNvSpPr>
            <a:spLocks noGrp="1"/>
          </p:cNvSpPr>
          <p:nvPr>
            <p:ph type="body" sz="quarter" idx="26" hasCustomPrompt="1"/>
          </p:nvPr>
        </p:nvSpPr>
        <p:spPr>
          <a:xfrm>
            <a:off x="540014"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4" name="Plassholder for tekst 11">
            <a:extLst>
              <a:ext uri="{FF2B5EF4-FFF2-40B4-BE49-F238E27FC236}">
                <a16:creationId xmlns:a16="http://schemas.microsoft.com/office/drawing/2014/main" id="{71FF20B2-0F76-4949-888D-8B489B8BBCEF}"/>
              </a:ext>
            </a:extLst>
          </p:cNvPr>
          <p:cNvSpPr>
            <a:spLocks noGrp="1"/>
          </p:cNvSpPr>
          <p:nvPr>
            <p:ph type="body" sz="quarter" idx="45" hasCustomPrompt="1"/>
          </p:nvPr>
        </p:nvSpPr>
        <p:spPr>
          <a:xfrm>
            <a:off x="2172793"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5" name="Plassholder for tekst 11">
            <a:extLst>
              <a:ext uri="{FF2B5EF4-FFF2-40B4-BE49-F238E27FC236}">
                <a16:creationId xmlns:a16="http://schemas.microsoft.com/office/drawing/2014/main" id="{7C406ABF-237B-4AB2-9B63-9CE8C1276D0A}"/>
              </a:ext>
            </a:extLst>
          </p:cNvPr>
          <p:cNvSpPr>
            <a:spLocks noGrp="1"/>
          </p:cNvSpPr>
          <p:nvPr>
            <p:ph type="body" sz="quarter" idx="46" hasCustomPrompt="1"/>
          </p:nvPr>
        </p:nvSpPr>
        <p:spPr>
          <a:xfrm>
            <a:off x="3805572"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6" name="Plassholder for tekst 11">
            <a:extLst>
              <a:ext uri="{FF2B5EF4-FFF2-40B4-BE49-F238E27FC236}">
                <a16:creationId xmlns:a16="http://schemas.microsoft.com/office/drawing/2014/main" id="{8BAEE01D-CA66-47A3-A9AC-0D0B7FDE70E9}"/>
              </a:ext>
            </a:extLst>
          </p:cNvPr>
          <p:cNvSpPr>
            <a:spLocks noGrp="1"/>
          </p:cNvSpPr>
          <p:nvPr>
            <p:ph type="body" sz="quarter" idx="47" hasCustomPrompt="1"/>
          </p:nvPr>
        </p:nvSpPr>
        <p:spPr>
          <a:xfrm>
            <a:off x="5438001"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7" name="Plassholder for tekst 11">
            <a:extLst>
              <a:ext uri="{FF2B5EF4-FFF2-40B4-BE49-F238E27FC236}">
                <a16:creationId xmlns:a16="http://schemas.microsoft.com/office/drawing/2014/main" id="{D8BF249A-92BB-4159-BC43-0F96048B4195}"/>
              </a:ext>
            </a:extLst>
          </p:cNvPr>
          <p:cNvSpPr>
            <a:spLocks noGrp="1"/>
          </p:cNvSpPr>
          <p:nvPr>
            <p:ph type="body" sz="quarter" idx="48" hasCustomPrompt="1"/>
          </p:nvPr>
        </p:nvSpPr>
        <p:spPr>
          <a:xfrm>
            <a:off x="7070431" y="2466182"/>
            <a:ext cx="1501368"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8" name="Plassholder for tekst 11">
            <a:extLst>
              <a:ext uri="{FF2B5EF4-FFF2-40B4-BE49-F238E27FC236}">
                <a16:creationId xmlns:a16="http://schemas.microsoft.com/office/drawing/2014/main" id="{AB19DEA8-79A0-4F30-8E4D-8BF07E3345E6}"/>
              </a:ext>
            </a:extLst>
          </p:cNvPr>
          <p:cNvSpPr>
            <a:spLocks noGrp="1"/>
          </p:cNvSpPr>
          <p:nvPr>
            <p:ph type="body" sz="quarter" idx="54" hasCustomPrompt="1"/>
          </p:nvPr>
        </p:nvSpPr>
        <p:spPr>
          <a:xfrm>
            <a:off x="539751" y="4445290"/>
            <a:ext cx="1510872"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9" name="Plassholder for tekst 11">
            <a:extLst>
              <a:ext uri="{FF2B5EF4-FFF2-40B4-BE49-F238E27FC236}">
                <a16:creationId xmlns:a16="http://schemas.microsoft.com/office/drawing/2014/main" id="{80AD255D-8442-43A7-AEA1-12F28AAE559F}"/>
              </a:ext>
            </a:extLst>
          </p:cNvPr>
          <p:cNvSpPr>
            <a:spLocks noGrp="1"/>
          </p:cNvSpPr>
          <p:nvPr>
            <p:ph type="body" sz="quarter" idx="55" hasCustomPrompt="1"/>
          </p:nvPr>
        </p:nvSpPr>
        <p:spPr>
          <a:xfrm>
            <a:off x="2172793" y="4445290"/>
            <a:ext cx="1508073"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0" name="Plassholder for tekst 11">
            <a:extLst>
              <a:ext uri="{FF2B5EF4-FFF2-40B4-BE49-F238E27FC236}">
                <a16:creationId xmlns:a16="http://schemas.microsoft.com/office/drawing/2014/main" id="{CE77484B-12DA-470D-9ADA-F5285621FE84}"/>
              </a:ext>
            </a:extLst>
          </p:cNvPr>
          <p:cNvSpPr>
            <a:spLocks noGrp="1"/>
          </p:cNvSpPr>
          <p:nvPr>
            <p:ph type="body" sz="quarter" idx="56" hasCustomPrompt="1"/>
          </p:nvPr>
        </p:nvSpPr>
        <p:spPr>
          <a:xfrm>
            <a:off x="3811926" y="4445290"/>
            <a:ext cx="1495016"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1" name="Plassholder for tekst 11">
            <a:extLst>
              <a:ext uri="{FF2B5EF4-FFF2-40B4-BE49-F238E27FC236}">
                <a16:creationId xmlns:a16="http://schemas.microsoft.com/office/drawing/2014/main" id="{1A4EAE20-B2A0-4DB4-AF5C-C9EB961F89B0}"/>
              </a:ext>
            </a:extLst>
          </p:cNvPr>
          <p:cNvSpPr>
            <a:spLocks noGrp="1"/>
          </p:cNvSpPr>
          <p:nvPr>
            <p:ph type="body" sz="quarter" idx="57" hasCustomPrompt="1"/>
          </p:nvPr>
        </p:nvSpPr>
        <p:spPr>
          <a:xfrm>
            <a:off x="5438002" y="4445290"/>
            <a:ext cx="1501368"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2" name="Plassholder for tekst 11">
            <a:extLst>
              <a:ext uri="{FF2B5EF4-FFF2-40B4-BE49-F238E27FC236}">
                <a16:creationId xmlns:a16="http://schemas.microsoft.com/office/drawing/2014/main" id="{2890A0E8-1E61-4D93-ABF0-0349F9B82E96}"/>
              </a:ext>
            </a:extLst>
          </p:cNvPr>
          <p:cNvSpPr>
            <a:spLocks noGrp="1"/>
          </p:cNvSpPr>
          <p:nvPr>
            <p:ph type="body" sz="quarter" idx="58" hasCustomPrompt="1"/>
          </p:nvPr>
        </p:nvSpPr>
        <p:spPr>
          <a:xfrm>
            <a:off x="7070430" y="4445290"/>
            <a:ext cx="1501368"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3" name="Rektangel 42">
            <a:extLst>
              <a:ext uri="{FF2B5EF4-FFF2-40B4-BE49-F238E27FC236}">
                <a16:creationId xmlns:a16="http://schemas.microsoft.com/office/drawing/2014/main" id="{3EE5688E-3EA6-45EC-B52A-79B6326EE3A7}"/>
              </a:ext>
            </a:extLst>
          </p:cNvPr>
          <p:cNvSpPr/>
          <p:nvPr userDrawn="1"/>
        </p:nvSpPr>
        <p:spPr>
          <a:xfrm>
            <a:off x="540014"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ktangel 43">
            <a:extLst>
              <a:ext uri="{FF2B5EF4-FFF2-40B4-BE49-F238E27FC236}">
                <a16:creationId xmlns:a16="http://schemas.microsoft.com/office/drawing/2014/main" id="{EFF2E067-0ACD-4978-AC43-8B18A70A3E07}"/>
              </a:ext>
            </a:extLst>
          </p:cNvPr>
          <p:cNvSpPr/>
          <p:nvPr userDrawn="1"/>
        </p:nvSpPr>
        <p:spPr>
          <a:xfrm>
            <a:off x="2172793"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ktangel 44">
            <a:extLst>
              <a:ext uri="{FF2B5EF4-FFF2-40B4-BE49-F238E27FC236}">
                <a16:creationId xmlns:a16="http://schemas.microsoft.com/office/drawing/2014/main" id="{B5EE5AE5-008E-4294-858F-65CD7CAEF64D}"/>
              </a:ext>
            </a:extLst>
          </p:cNvPr>
          <p:cNvSpPr/>
          <p:nvPr userDrawn="1"/>
        </p:nvSpPr>
        <p:spPr>
          <a:xfrm>
            <a:off x="3805572"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ktangel 45">
            <a:extLst>
              <a:ext uri="{FF2B5EF4-FFF2-40B4-BE49-F238E27FC236}">
                <a16:creationId xmlns:a16="http://schemas.microsoft.com/office/drawing/2014/main" id="{2FEDD2E8-EA4B-414D-ABDF-F4BF5F711838}"/>
              </a:ext>
            </a:extLst>
          </p:cNvPr>
          <p:cNvSpPr/>
          <p:nvPr userDrawn="1"/>
        </p:nvSpPr>
        <p:spPr>
          <a:xfrm>
            <a:off x="543800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ktangel 46">
            <a:extLst>
              <a:ext uri="{FF2B5EF4-FFF2-40B4-BE49-F238E27FC236}">
                <a16:creationId xmlns:a16="http://schemas.microsoft.com/office/drawing/2014/main" id="{6700CA7C-BF14-420F-9264-18B27FDA25F7}"/>
              </a:ext>
            </a:extLst>
          </p:cNvPr>
          <p:cNvSpPr/>
          <p:nvPr userDrawn="1"/>
        </p:nvSpPr>
        <p:spPr>
          <a:xfrm>
            <a:off x="707113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Plassholder for bilde 9">
            <a:extLst>
              <a:ext uri="{FF2B5EF4-FFF2-40B4-BE49-F238E27FC236}">
                <a16:creationId xmlns:a16="http://schemas.microsoft.com/office/drawing/2014/main" id="{437AD361-34EC-4918-8B37-7982F137F13F}"/>
              </a:ext>
            </a:extLst>
          </p:cNvPr>
          <p:cNvSpPr>
            <a:spLocks noGrp="1"/>
          </p:cNvSpPr>
          <p:nvPr>
            <p:ph type="pic" sz="quarter" idx="59"/>
          </p:nvPr>
        </p:nvSpPr>
        <p:spPr>
          <a:xfrm>
            <a:off x="7128187"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49" name="Plassholder for bilde 9">
            <a:extLst>
              <a:ext uri="{FF2B5EF4-FFF2-40B4-BE49-F238E27FC236}">
                <a16:creationId xmlns:a16="http://schemas.microsoft.com/office/drawing/2014/main" id="{BEACA988-147E-4DB0-AC69-3E67AD57E3E1}"/>
              </a:ext>
            </a:extLst>
          </p:cNvPr>
          <p:cNvSpPr>
            <a:spLocks noGrp="1"/>
          </p:cNvSpPr>
          <p:nvPr>
            <p:ph type="pic" sz="quarter" idx="60"/>
          </p:nvPr>
        </p:nvSpPr>
        <p:spPr>
          <a:xfrm>
            <a:off x="549470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0" name="Plassholder for bilde 9">
            <a:extLst>
              <a:ext uri="{FF2B5EF4-FFF2-40B4-BE49-F238E27FC236}">
                <a16:creationId xmlns:a16="http://schemas.microsoft.com/office/drawing/2014/main" id="{6EFD370F-324A-4E6C-847B-128E26757E44}"/>
              </a:ext>
            </a:extLst>
          </p:cNvPr>
          <p:cNvSpPr>
            <a:spLocks noGrp="1"/>
          </p:cNvSpPr>
          <p:nvPr>
            <p:ph type="pic" sz="quarter" idx="61"/>
          </p:nvPr>
        </p:nvSpPr>
        <p:spPr>
          <a:xfrm>
            <a:off x="3862628"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1" name="Plassholder for bilde 9">
            <a:extLst>
              <a:ext uri="{FF2B5EF4-FFF2-40B4-BE49-F238E27FC236}">
                <a16:creationId xmlns:a16="http://schemas.microsoft.com/office/drawing/2014/main" id="{D0CAE83B-0618-4D28-82DB-0E070727B1B3}"/>
              </a:ext>
            </a:extLst>
          </p:cNvPr>
          <p:cNvSpPr>
            <a:spLocks noGrp="1"/>
          </p:cNvSpPr>
          <p:nvPr>
            <p:ph type="pic" sz="quarter" idx="62"/>
          </p:nvPr>
        </p:nvSpPr>
        <p:spPr>
          <a:xfrm>
            <a:off x="223093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2" name="Plassholder for bilde 9">
            <a:extLst>
              <a:ext uri="{FF2B5EF4-FFF2-40B4-BE49-F238E27FC236}">
                <a16:creationId xmlns:a16="http://schemas.microsoft.com/office/drawing/2014/main" id="{AAACD13D-8511-4321-BB38-3F76C7EAA3B3}"/>
              </a:ext>
            </a:extLst>
          </p:cNvPr>
          <p:cNvSpPr>
            <a:spLocks noGrp="1"/>
          </p:cNvSpPr>
          <p:nvPr>
            <p:ph type="pic" sz="quarter" idx="63"/>
          </p:nvPr>
        </p:nvSpPr>
        <p:spPr>
          <a:xfrm>
            <a:off x="597070" y="2868772"/>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3" name="Plassholder for bunntekst 4">
            <a:extLst>
              <a:ext uri="{FF2B5EF4-FFF2-40B4-BE49-F238E27FC236}">
                <a16:creationId xmlns:a16="http://schemas.microsoft.com/office/drawing/2014/main" id="{267260E4-2086-4E93-A9B0-9B4B9492EB9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54" name="Plassholder for lysbildenummer 5">
            <a:extLst>
              <a:ext uri="{FF2B5EF4-FFF2-40B4-BE49-F238E27FC236}">
                <a16:creationId xmlns:a16="http://schemas.microsoft.com/office/drawing/2014/main" id="{8C5614AA-7DB9-4156-B417-31AEAA02EB48}"/>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55" name="Plassholder for dato 3">
            <a:extLst>
              <a:ext uri="{FF2B5EF4-FFF2-40B4-BE49-F238E27FC236}">
                <a16:creationId xmlns:a16="http://schemas.microsoft.com/office/drawing/2014/main" id="{17A20962-280A-420E-AB96-47433B01041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0062558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0 bild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pic>
        <p:nvPicPr>
          <p:cNvPr id="19" name="Bilde 18" descr="Logo">
            <a:extLst>
              <a:ext uri="{FF2B5EF4-FFF2-40B4-BE49-F238E27FC236}">
                <a16:creationId xmlns:a16="http://schemas.microsoft.com/office/drawing/2014/main" id="{AD9BCA1B-9D47-4C0F-BC4E-712E34A1189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53" name="Rektangel 52">
            <a:extLst>
              <a:ext uri="{FF2B5EF4-FFF2-40B4-BE49-F238E27FC236}">
                <a16:creationId xmlns:a16="http://schemas.microsoft.com/office/drawing/2014/main" id="{FF841A91-B6F8-449F-A4BD-F6A1367C1978}"/>
              </a:ext>
            </a:extLst>
          </p:cNvPr>
          <p:cNvSpPr/>
          <p:nvPr userDrawn="1"/>
        </p:nvSpPr>
        <p:spPr>
          <a:xfrm>
            <a:off x="540014"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ktangel 53">
            <a:extLst>
              <a:ext uri="{FF2B5EF4-FFF2-40B4-BE49-F238E27FC236}">
                <a16:creationId xmlns:a16="http://schemas.microsoft.com/office/drawing/2014/main" id="{6C651AEB-0DBE-47A9-A249-082E532D58F5}"/>
              </a:ext>
            </a:extLst>
          </p:cNvPr>
          <p:cNvSpPr/>
          <p:nvPr userDrawn="1"/>
        </p:nvSpPr>
        <p:spPr>
          <a:xfrm>
            <a:off x="2172793"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ktangel 54">
            <a:extLst>
              <a:ext uri="{FF2B5EF4-FFF2-40B4-BE49-F238E27FC236}">
                <a16:creationId xmlns:a16="http://schemas.microsoft.com/office/drawing/2014/main" id="{7CB81512-901A-49E3-A3E3-6C02A16873C8}"/>
              </a:ext>
            </a:extLst>
          </p:cNvPr>
          <p:cNvSpPr/>
          <p:nvPr userDrawn="1"/>
        </p:nvSpPr>
        <p:spPr>
          <a:xfrm>
            <a:off x="3805572"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ktangel 55">
            <a:extLst>
              <a:ext uri="{FF2B5EF4-FFF2-40B4-BE49-F238E27FC236}">
                <a16:creationId xmlns:a16="http://schemas.microsoft.com/office/drawing/2014/main" id="{3C77165F-D10C-4315-8BC3-E6243AA7B0D6}"/>
              </a:ext>
            </a:extLst>
          </p:cNvPr>
          <p:cNvSpPr/>
          <p:nvPr userDrawn="1"/>
        </p:nvSpPr>
        <p:spPr>
          <a:xfrm>
            <a:off x="543800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ktangel 56">
            <a:extLst>
              <a:ext uri="{FF2B5EF4-FFF2-40B4-BE49-F238E27FC236}">
                <a16:creationId xmlns:a16="http://schemas.microsoft.com/office/drawing/2014/main" id="{D4F5C8F9-2D0D-4424-BAB6-30F1353EF11D}"/>
              </a:ext>
            </a:extLst>
          </p:cNvPr>
          <p:cNvSpPr/>
          <p:nvPr userDrawn="1"/>
        </p:nvSpPr>
        <p:spPr>
          <a:xfrm>
            <a:off x="707113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Plassholder for bilde 9">
            <a:extLst>
              <a:ext uri="{FF2B5EF4-FFF2-40B4-BE49-F238E27FC236}">
                <a16:creationId xmlns:a16="http://schemas.microsoft.com/office/drawing/2014/main" id="{BFF7A024-7763-497A-9D71-FD7D6CA67149}"/>
              </a:ext>
            </a:extLst>
          </p:cNvPr>
          <p:cNvSpPr>
            <a:spLocks noGrp="1"/>
          </p:cNvSpPr>
          <p:nvPr>
            <p:ph type="pic" sz="quarter" idx="18"/>
          </p:nvPr>
        </p:nvSpPr>
        <p:spPr>
          <a:xfrm>
            <a:off x="712818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9" name="Plassholder for bilde 9">
            <a:extLst>
              <a:ext uri="{FF2B5EF4-FFF2-40B4-BE49-F238E27FC236}">
                <a16:creationId xmlns:a16="http://schemas.microsoft.com/office/drawing/2014/main" id="{39A8589F-AD1D-4935-8890-8459EED2DCAF}"/>
              </a:ext>
            </a:extLst>
          </p:cNvPr>
          <p:cNvSpPr>
            <a:spLocks noGrp="1"/>
          </p:cNvSpPr>
          <p:nvPr>
            <p:ph type="pic" sz="quarter" idx="21"/>
          </p:nvPr>
        </p:nvSpPr>
        <p:spPr>
          <a:xfrm>
            <a:off x="549540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0" name="Plassholder for bilde 9">
            <a:extLst>
              <a:ext uri="{FF2B5EF4-FFF2-40B4-BE49-F238E27FC236}">
                <a16:creationId xmlns:a16="http://schemas.microsoft.com/office/drawing/2014/main" id="{6BF35C97-5EF8-4623-BB56-707DEE600F4D}"/>
              </a:ext>
            </a:extLst>
          </p:cNvPr>
          <p:cNvSpPr>
            <a:spLocks noGrp="1"/>
          </p:cNvSpPr>
          <p:nvPr>
            <p:ph type="pic" sz="quarter" idx="22"/>
          </p:nvPr>
        </p:nvSpPr>
        <p:spPr>
          <a:xfrm>
            <a:off x="3862628"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1" name="Plassholder for bilde 9">
            <a:extLst>
              <a:ext uri="{FF2B5EF4-FFF2-40B4-BE49-F238E27FC236}">
                <a16:creationId xmlns:a16="http://schemas.microsoft.com/office/drawing/2014/main" id="{9B86B956-4260-4C69-A0A1-4EFC1CF22458}"/>
              </a:ext>
            </a:extLst>
          </p:cNvPr>
          <p:cNvSpPr>
            <a:spLocks noGrp="1"/>
          </p:cNvSpPr>
          <p:nvPr>
            <p:ph type="pic" sz="quarter" idx="23"/>
          </p:nvPr>
        </p:nvSpPr>
        <p:spPr>
          <a:xfrm>
            <a:off x="2230936"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2" name="Plassholder for bilde 9">
            <a:extLst>
              <a:ext uri="{FF2B5EF4-FFF2-40B4-BE49-F238E27FC236}">
                <a16:creationId xmlns:a16="http://schemas.microsoft.com/office/drawing/2014/main" id="{1ECE6509-16B9-4DCF-ACE6-E03D8F183FCD}"/>
              </a:ext>
            </a:extLst>
          </p:cNvPr>
          <p:cNvSpPr>
            <a:spLocks noGrp="1"/>
          </p:cNvSpPr>
          <p:nvPr>
            <p:ph type="pic" sz="quarter" idx="24"/>
          </p:nvPr>
        </p:nvSpPr>
        <p:spPr>
          <a:xfrm>
            <a:off x="597070" y="8953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3" name="Plassholder for tekst 11">
            <a:extLst>
              <a:ext uri="{FF2B5EF4-FFF2-40B4-BE49-F238E27FC236}">
                <a16:creationId xmlns:a16="http://schemas.microsoft.com/office/drawing/2014/main" id="{85314915-C1C4-48D8-B645-04B954904CE5}"/>
              </a:ext>
            </a:extLst>
          </p:cNvPr>
          <p:cNvSpPr>
            <a:spLocks noGrp="1"/>
          </p:cNvSpPr>
          <p:nvPr>
            <p:ph type="body" sz="quarter" idx="26" hasCustomPrompt="1"/>
          </p:nvPr>
        </p:nvSpPr>
        <p:spPr>
          <a:xfrm>
            <a:off x="540014" y="2466182"/>
            <a:ext cx="1501369"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4" name="Plassholder for tekst 11">
            <a:extLst>
              <a:ext uri="{FF2B5EF4-FFF2-40B4-BE49-F238E27FC236}">
                <a16:creationId xmlns:a16="http://schemas.microsoft.com/office/drawing/2014/main" id="{7938D1A1-27CA-424B-B6B1-A7F08C21006E}"/>
              </a:ext>
            </a:extLst>
          </p:cNvPr>
          <p:cNvSpPr>
            <a:spLocks noGrp="1"/>
          </p:cNvSpPr>
          <p:nvPr>
            <p:ph type="body" sz="quarter" idx="45" hasCustomPrompt="1"/>
          </p:nvPr>
        </p:nvSpPr>
        <p:spPr>
          <a:xfrm>
            <a:off x="2172793" y="2466182"/>
            <a:ext cx="1501369"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5" name="Plassholder for tekst 11">
            <a:extLst>
              <a:ext uri="{FF2B5EF4-FFF2-40B4-BE49-F238E27FC236}">
                <a16:creationId xmlns:a16="http://schemas.microsoft.com/office/drawing/2014/main" id="{4F8C3D84-17DA-4004-8CF5-2D3025969E89}"/>
              </a:ext>
            </a:extLst>
          </p:cNvPr>
          <p:cNvSpPr>
            <a:spLocks noGrp="1"/>
          </p:cNvSpPr>
          <p:nvPr>
            <p:ph type="body" sz="quarter" idx="46" hasCustomPrompt="1"/>
          </p:nvPr>
        </p:nvSpPr>
        <p:spPr>
          <a:xfrm>
            <a:off x="3805572" y="2466182"/>
            <a:ext cx="1501369" cy="303140"/>
          </a:xfrm>
        </p:spPr>
        <p:txBody>
          <a:bodyPr anchor="t" anchorCtr="0">
            <a:normAutofit/>
          </a:bodyPr>
          <a:lstStyle>
            <a:lvl1pPr marL="0" marR="0" indent="0" algn="l" defTabSz="914400" rtl="0" eaLnBrk="1" fontAlgn="auto" latinLnBrk="0" hangingPunct="1">
              <a:lnSpc>
                <a:spcPct val="100000"/>
              </a:lnSpc>
              <a:spcBef>
                <a:spcPts val="1000"/>
              </a:spcBef>
              <a:spcAft>
                <a:spcPts val="0"/>
              </a:spcAft>
              <a:buClrTx/>
              <a:buSzTx/>
              <a:buFont typeface="Arial"/>
              <a:buNone/>
              <a:tabLst/>
              <a:defRPr sz="800">
                <a:solidFill>
                  <a:schemeClr val="bg1"/>
                </a:solidFill>
              </a:defRPr>
            </a:lvl1pPr>
          </a:lstStyle>
          <a:p>
            <a:pPr marL="0" marR="0" lvl="0" indent="0" algn="l" defTabSz="914400" rtl="0" eaLnBrk="1" fontAlgn="auto" latinLnBrk="0" hangingPunct="1">
              <a:lnSpc>
                <a:spcPct val="100000"/>
              </a:lnSpc>
              <a:spcBef>
                <a:spcPts val="1000"/>
              </a:spcBef>
              <a:spcAft>
                <a:spcPts val="0"/>
              </a:spcAft>
              <a:buClrTx/>
              <a:buSzTx/>
              <a:buFont typeface="Arial"/>
              <a:buNone/>
              <a:tabLst/>
              <a:defRPr/>
            </a:pPr>
            <a:r>
              <a:rPr lang="nb-NO" dirty="0"/>
              <a:t>Klikk for å redigere beskrivelse, kilde etc.</a:t>
            </a:r>
          </a:p>
          <a:p>
            <a:pPr lvl="0"/>
            <a:endParaRPr lang="nb-NO" dirty="0"/>
          </a:p>
        </p:txBody>
      </p:sp>
      <p:sp>
        <p:nvSpPr>
          <p:cNvPr id="66" name="Plassholder for tekst 11">
            <a:extLst>
              <a:ext uri="{FF2B5EF4-FFF2-40B4-BE49-F238E27FC236}">
                <a16:creationId xmlns:a16="http://schemas.microsoft.com/office/drawing/2014/main" id="{4811FB6D-2546-49C9-83A5-B7639F2F9AC2}"/>
              </a:ext>
            </a:extLst>
          </p:cNvPr>
          <p:cNvSpPr>
            <a:spLocks noGrp="1"/>
          </p:cNvSpPr>
          <p:nvPr>
            <p:ph type="body" sz="quarter" idx="47" hasCustomPrompt="1"/>
          </p:nvPr>
        </p:nvSpPr>
        <p:spPr>
          <a:xfrm>
            <a:off x="5438001" y="2466182"/>
            <a:ext cx="1501369"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7" name="Plassholder for tekst 11">
            <a:extLst>
              <a:ext uri="{FF2B5EF4-FFF2-40B4-BE49-F238E27FC236}">
                <a16:creationId xmlns:a16="http://schemas.microsoft.com/office/drawing/2014/main" id="{77F502D1-3164-4C8A-A4D1-F548E74795C8}"/>
              </a:ext>
            </a:extLst>
          </p:cNvPr>
          <p:cNvSpPr>
            <a:spLocks noGrp="1"/>
          </p:cNvSpPr>
          <p:nvPr>
            <p:ph type="body" sz="quarter" idx="48" hasCustomPrompt="1"/>
          </p:nvPr>
        </p:nvSpPr>
        <p:spPr>
          <a:xfrm>
            <a:off x="7070431" y="2466182"/>
            <a:ext cx="1501368"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8" name="Plassholder for tekst 11">
            <a:extLst>
              <a:ext uri="{FF2B5EF4-FFF2-40B4-BE49-F238E27FC236}">
                <a16:creationId xmlns:a16="http://schemas.microsoft.com/office/drawing/2014/main" id="{33D4A4A1-AE9C-42EE-8C13-967B788E6F65}"/>
              </a:ext>
            </a:extLst>
          </p:cNvPr>
          <p:cNvSpPr>
            <a:spLocks noGrp="1"/>
          </p:cNvSpPr>
          <p:nvPr>
            <p:ph type="body" sz="quarter" idx="54" hasCustomPrompt="1"/>
          </p:nvPr>
        </p:nvSpPr>
        <p:spPr>
          <a:xfrm>
            <a:off x="539751" y="4445290"/>
            <a:ext cx="1510872"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9" name="Plassholder for tekst 11">
            <a:extLst>
              <a:ext uri="{FF2B5EF4-FFF2-40B4-BE49-F238E27FC236}">
                <a16:creationId xmlns:a16="http://schemas.microsoft.com/office/drawing/2014/main" id="{243FDC07-3644-4502-BCF6-826ED6AE4A15}"/>
              </a:ext>
            </a:extLst>
          </p:cNvPr>
          <p:cNvSpPr>
            <a:spLocks noGrp="1"/>
          </p:cNvSpPr>
          <p:nvPr>
            <p:ph type="body" sz="quarter" idx="55" hasCustomPrompt="1"/>
          </p:nvPr>
        </p:nvSpPr>
        <p:spPr>
          <a:xfrm>
            <a:off x="2172793" y="4445290"/>
            <a:ext cx="1508073"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0" name="Plassholder for tekst 11">
            <a:extLst>
              <a:ext uri="{FF2B5EF4-FFF2-40B4-BE49-F238E27FC236}">
                <a16:creationId xmlns:a16="http://schemas.microsoft.com/office/drawing/2014/main" id="{7D0D08C8-DB07-44E1-8E79-5E858BF09F18}"/>
              </a:ext>
            </a:extLst>
          </p:cNvPr>
          <p:cNvSpPr>
            <a:spLocks noGrp="1"/>
          </p:cNvSpPr>
          <p:nvPr>
            <p:ph type="body" sz="quarter" idx="56" hasCustomPrompt="1"/>
          </p:nvPr>
        </p:nvSpPr>
        <p:spPr>
          <a:xfrm>
            <a:off x="3811926" y="4445290"/>
            <a:ext cx="1495016"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1" name="Plassholder for tekst 11">
            <a:extLst>
              <a:ext uri="{FF2B5EF4-FFF2-40B4-BE49-F238E27FC236}">
                <a16:creationId xmlns:a16="http://schemas.microsoft.com/office/drawing/2014/main" id="{D66FA2B3-5147-4725-BE5D-4DB4C21A6141}"/>
              </a:ext>
            </a:extLst>
          </p:cNvPr>
          <p:cNvSpPr>
            <a:spLocks noGrp="1"/>
          </p:cNvSpPr>
          <p:nvPr>
            <p:ph type="body" sz="quarter" idx="57" hasCustomPrompt="1"/>
          </p:nvPr>
        </p:nvSpPr>
        <p:spPr>
          <a:xfrm>
            <a:off x="5438002" y="4445290"/>
            <a:ext cx="1501368"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2" name="Plassholder for tekst 11">
            <a:extLst>
              <a:ext uri="{FF2B5EF4-FFF2-40B4-BE49-F238E27FC236}">
                <a16:creationId xmlns:a16="http://schemas.microsoft.com/office/drawing/2014/main" id="{F8C51328-FA48-4922-BE11-3C5B0B0A8A6B}"/>
              </a:ext>
            </a:extLst>
          </p:cNvPr>
          <p:cNvSpPr>
            <a:spLocks noGrp="1"/>
          </p:cNvSpPr>
          <p:nvPr>
            <p:ph type="body" sz="quarter" idx="58" hasCustomPrompt="1"/>
          </p:nvPr>
        </p:nvSpPr>
        <p:spPr>
          <a:xfrm>
            <a:off x="7070430" y="4445290"/>
            <a:ext cx="1501368"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3" name="Rektangel 72">
            <a:extLst>
              <a:ext uri="{FF2B5EF4-FFF2-40B4-BE49-F238E27FC236}">
                <a16:creationId xmlns:a16="http://schemas.microsoft.com/office/drawing/2014/main" id="{0941FD5A-518E-4629-B322-F6FFEA62C885}"/>
              </a:ext>
            </a:extLst>
          </p:cNvPr>
          <p:cNvSpPr/>
          <p:nvPr userDrawn="1"/>
        </p:nvSpPr>
        <p:spPr>
          <a:xfrm>
            <a:off x="540014"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ktangel 73">
            <a:extLst>
              <a:ext uri="{FF2B5EF4-FFF2-40B4-BE49-F238E27FC236}">
                <a16:creationId xmlns:a16="http://schemas.microsoft.com/office/drawing/2014/main" id="{3654D1DC-7486-4044-94F4-D73E0EB55344}"/>
              </a:ext>
            </a:extLst>
          </p:cNvPr>
          <p:cNvSpPr/>
          <p:nvPr userDrawn="1"/>
        </p:nvSpPr>
        <p:spPr>
          <a:xfrm>
            <a:off x="2172793"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Rektangel 74">
            <a:extLst>
              <a:ext uri="{FF2B5EF4-FFF2-40B4-BE49-F238E27FC236}">
                <a16:creationId xmlns:a16="http://schemas.microsoft.com/office/drawing/2014/main" id="{4BC125F5-2A4E-4769-A5C2-D91C11367976}"/>
              </a:ext>
            </a:extLst>
          </p:cNvPr>
          <p:cNvSpPr/>
          <p:nvPr userDrawn="1"/>
        </p:nvSpPr>
        <p:spPr>
          <a:xfrm>
            <a:off x="3805572"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ktangel 75">
            <a:extLst>
              <a:ext uri="{FF2B5EF4-FFF2-40B4-BE49-F238E27FC236}">
                <a16:creationId xmlns:a16="http://schemas.microsoft.com/office/drawing/2014/main" id="{B61072BA-638B-42AC-84C2-91D1BB7F725E}"/>
              </a:ext>
            </a:extLst>
          </p:cNvPr>
          <p:cNvSpPr/>
          <p:nvPr userDrawn="1"/>
        </p:nvSpPr>
        <p:spPr>
          <a:xfrm>
            <a:off x="543800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ktangel 76">
            <a:extLst>
              <a:ext uri="{FF2B5EF4-FFF2-40B4-BE49-F238E27FC236}">
                <a16:creationId xmlns:a16="http://schemas.microsoft.com/office/drawing/2014/main" id="{2FF42558-6CEE-4804-A76D-BD0DF0D2E23D}"/>
              </a:ext>
            </a:extLst>
          </p:cNvPr>
          <p:cNvSpPr/>
          <p:nvPr userDrawn="1"/>
        </p:nvSpPr>
        <p:spPr>
          <a:xfrm>
            <a:off x="707113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Plassholder for bilde 9">
            <a:extLst>
              <a:ext uri="{FF2B5EF4-FFF2-40B4-BE49-F238E27FC236}">
                <a16:creationId xmlns:a16="http://schemas.microsoft.com/office/drawing/2014/main" id="{612A5165-E8FB-4B4E-9E99-F1CEDC21C1B3}"/>
              </a:ext>
            </a:extLst>
          </p:cNvPr>
          <p:cNvSpPr>
            <a:spLocks noGrp="1"/>
          </p:cNvSpPr>
          <p:nvPr>
            <p:ph type="pic" sz="quarter" idx="59"/>
          </p:nvPr>
        </p:nvSpPr>
        <p:spPr>
          <a:xfrm>
            <a:off x="7128187"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79" name="Plassholder for bilde 9">
            <a:extLst>
              <a:ext uri="{FF2B5EF4-FFF2-40B4-BE49-F238E27FC236}">
                <a16:creationId xmlns:a16="http://schemas.microsoft.com/office/drawing/2014/main" id="{0FECB027-4DA7-4674-A5C1-F369EEC814A0}"/>
              </a:ext>
            </a:extLst>
          </p:cNvPr>
          <p:cNvSpPr>
            <a:spLocks noGrp="1"/>
          </p:cNvSpPr>
          <p:nvPr>
            <p:ph type="pic" sz="quarter" idx="60"/>
          </p:nvPr>
        </p:nvSpPr>
        <p:spPr>
          <a:xfrm>
            <a:off x="549470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0" name="Plassholder for bilde 9">
            <a:extLst>
              <a:ext uri="{FF2B5EF4-FFF2-40B4-BE49-F238E27FC236}">
                <a16:creationId xmlns:a16="http://schemas.microsoft.com/office/drawing/2014/main" id="{5A7EB79C-A4A6-46B6-825C-C5D6CE3BFA60}"/>
              </a:ext>
            </a:extLst>
          </p:cNvPr>
          <p:cNvSpPr>
            <a:spLocks noGrp="1"/>
          </p:cNvSpPr>
          <p:nvPr>
            <p:ph type="pic" sz="quarter" idx="61"/>
          </p:nvPr>
        </p:nvSpPr>
        <p:spPr>
          <a:xfrm>
            <a:off x="3862628"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1" name="Plassholder for bilde 9">
            <a:extLst>
              <a:ext uri="{FF2B5EF4-FFF2-40B4-BE49-F238E27FC236}">
                <a16:creationId xmlns:a16="http://schemas.microsoft.com/office/drawing/2014/main" id="{97783FFC-91F0-4E88-937A-CDDC9512620F}"/>
              </a:ext>
            </a:extLst>
          </p:cNvPr>
          <p:cNvSpPr>
            <a:spLocks noGrp="1"/>
          </p:cNvSpPr>
          <p:nvPr>
            <p:ph type="pic" sz="quarter" idx="62"/>
          </p:nvPr>
        </p:nvSpPr>
        <p:spPr>
          <a:xfrm>
            <a:off x="223093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2" name="Plassholder for bilde 9">
            <a:extLst>
              <a:ext uri="{FF2B5EF4-FFF2-40B4-BE49-F238E27FC236}">
                <a16:creationId xmlns:a16="http://schemas.microsoft.com/office/drawing/2014/main" id="{DA6A980D-4125-4851-A900-1120C2F875D1}"/>
              </a:ext>
            </a:extLst>
          </p:cNvPr>
          <p:cNvSpPr>
            <a:spLocks noGrp="1"/>
          </p:cNvSpPr>
          <p:nvPr>
            <p:ph type="pic" sz="quarter" idx="63"/>
          </p:nvPr>
        </p:nvSpPr>
        <p:spPr>
          <a:xfrm>
            <a:off x="597070" y="2868772"/>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3" name="Plassholder for bunntekst 4">
            <a:extLst>
              <a:ext uri="{FF2B5EF4-FFF2-40B4-BE49-F238E27FC236}">
                <a16:creationId xmlns:a16="http://schemas.microsoft.com/office/drawing/2014/main" id="{205B9FFF-08EC-4FB4-8391-7678393E908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84" name="Plassholder for lysbildenummer 5">
            <a:extLst>
              <a:ext uri="{FF2B5EF4-FFF2-40B4-BE49-F238E27FC236}">
                <a16:creationId xmlns:a16="http://schemas.microsoft.com/office/drawing/2014/main" id="{9B1DA50C-D45D-4799-8E60-F862F468799E}"/>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85" name="Plassholder for dato 3">
            <a:extLst>
              <a:ext uri="{FF2B5EF4-FFF2-40B4-BE49-F238E27FC236}">
                <a16:creationId xmlns:a16="http://schemas.microsoft.com/office/drawing/2014/main" id="{70AD4505-FE9F-4B3C-B66E-2A685BCF8A7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6651570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ilm">
    <p:spTree>
      <p:nvGrpSpPr>
        <p:cNvPr id="1" name=""/>
        <p:cNvGrpSpPr/>
        <p:nvPr/>
      </p:nvGrpSpPr>
      <p:grpSpPr>
        <a:xfrm>
          <a:off x="0" y="0"/>
          <a:ext cx="0" cy="0"/>
          <a:chOff x="0" y="0"/>
          <a:chExt cx="0" cy="0"/>
        </a:xfrm>
      </p:grpSpPr>
      <p:sp>
        <p:nvSpPr>
          <p:cNvPr id="3" name="Plassholder for media 2"/>
          <p:cNvSpPr>
            <a:spLocks noGrp="1"/>
          </p:cNvSpPr>
          <p:nvPr>
            <p:ph type="media" sz="quarter" idx="13" hasCustomPrompt="1"/>
          </p:nvPr>
        </p:nvSpPr>
        <p:spPr>
          <a:xfrm>
            <a:off x="0" y="0"/>
            <a:ext cx="9144000" cy="5143500"/>
          </a:xfrm>
        </p:spPr>
        <p:txBody>
          <a:bodyPr anchor="ctr" anchorCtr="0"/>
          <a:lstStyle>
            <a:lvl1pPr marL="0" indent="0" algn="ctr">
              <a:buNone/>
              <a:defRPr/>
            </a:lvl1p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film</a:t>
            </a:r>
          </a:p>
        </p:txBody>
      </p:sp>
      <p:sp>
        <p:nvSpPr>
          <p:cNvPr id="6" name="Plassholder for bunntekst 4">
            <a:extLst>
              <a:ext uri="{FF2B5EF4-FFF2-40B4-BE49-F238E27FC236}">
                <a16:creationId xmlns:a16="http://schemas.microsoft.com/office/drawing/2014/main" id="{AE890682-9374-47D8-BC11-938097F45B4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13714E3A-0AF4-402D-BA92-0167EF62D056}"/>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DFB01EB5-942B-4F71-B031-E2DE5AC5154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lleggsfoil">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432176F-78DF-46F6-A156-2D202EE6EDA2}"/>
              </a:ext>
            </a:extLst>
          </p:cNvPr>
          <p:cNvSpPr/>
          <p:nvPr userDrawn="1"/>
        </p:nvSpPr>
        <p:spPr>
          <a:xfrm flipV="1">
            <a:off x="0" y="-2"/>
            <a:ext cx="9144000" cy="1685026"/>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b-NO"/>
          </a:p>
        </p:txBody>
      </p:sp>
      <p:sp>
        <p:nvSpPr>
          <p:cNvPr id="14" name="Plassholder for bunntekst 4">
            <a:extLst>
              <a:ext uri="{FF2B5EF4-FFF2-40B4-BE49-F238E27FC236}">
                <a16:creationId xmlns:a16="http://schemas.microsoft.com/office/drawing/2014/main" id="{A750D4C3-4D22-4204-B891-0836F22355B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329D6334-5DD0-42B9-A18D-C5B27F383B1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9175D653-309E-4094-A517-560A2D10E30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
        <p:nvSpPr>
          <p:cNvPr id="17" name="Plassholder for innhold 3">
            <a:extLst>
              <a:ext uri="{FF2B5EF4-FFF2-40B4-BE49-F238E27FC236}">
                <a16:creationId xmlns:a16="http://schemas.microsoft.com/office/drawing/2014/main" id="{CD23A8A5-99EC-42EF-B9EF-FF3F2D1332AC}"/>
              </a:ext>
            </a:extLst>
          </p:cNvPr>
          <p:cNvSpPr>
            <a:spLocks noGrp="1"/>
          </p:cNvSpPr>
          <p:nvPr>
            <p:ph sz="quarter" idx="13" hasCustomPrompt="1"/>
          </p:nvPr>
        </p:nvSpPr>
        <p:spPr>
          <a:xfrm>
            <a:off x="1116011" y="2283751"/>
            <a:ext cx="6907755" cy="1532094"/>
          </a:xfrm>
        </p:spPr>
        <p:txBody>
          <a:bodyPr anchor="b" anchorCtr="0">
            <a:normAutofit/>
          </a:bodyPr>
          <a:lstStyle>
            <a:lvl1pPr marL="0" indent="0" algn="ctr">
              <a:lnSpc>
                <a:spcPct val="100000"/>
              </a:lnSpc>
              <a:buNone/>
              <a:defRPr sz="2000" b="1">
                <a:solidFill>
                  <a:schemeClr val="bg1"/>
                </a:solidFill>
              </a:defRPr>
            </a:lvl1pPr>
          </a:lstStyle>
          <a:p>
            <a:pPr lvl="0"/>
            <a:r>
              <a:rPr lang="nb-NO" dirty="0"/>
              <a:t>Rediger for å legge til tekst</a:t>
            </a:r>
            <a:endParaRPr lang="en-GB" dirty="0"/>
          </a:p>
        </p:txBody>
      </p:sp>
      <p:sp>
        <p:nvSpPr>
          <p:cNvPr id="18" name="Plassholder for innhold 5">
            <a:extLst>
              <a:ext uri="{FF2B5EF4-FFF2-40B4-BE49-F238E27FC236}">
                <a16:creationId xmlns:a16="http://schemas.microsoft.com/office/drawing/2014/main" id="{3B9465DB-3360-48D0-B08B-857014E3CC1C}"/>
              </a:ext>
            </a:extLst>
          </p:cNvPr>
          <p:cNvSpPr>
            <a:spLocks noGrp="1"/>
          </p:cNvSpPr>
          <p:nvPr>
            <p:ph sz="quarter" idx="14" hasCustomPrompt="1"/>
          </p:nvPr>
        </p:nvSpPr>
        <p:spPr>
          <a:xfrm>
            <a:off x="1116011" y="4033560"/>
            <a:ext cx="6911977" cy="244102"/>
          </a:xfrm>
        </p:spPr>
        <p:txBody>
          <a:bodyPr>
            <a:normAutofit/>
          </a:bodyPr>
          <a:lstStyle>
            <a:lvl1pPr marL="0" indent="0" algn="ctr">
              <a:buNone/>
              <a:defRPr sz="1100">
                <a:solidFill>
                  <a:schemeClr val="accent2"/>
                </a:solidFill>
              </a:defRPr>
            </a:lvl1pPr>
          </a:lstStyle>
          <a:p>
            <a:pPr lvl="0"/>
            <a:r>
              <a:rPr lang="nb-NO" dirty="0"/>
              <a:t>Rediger for å legge tekst</a:t>
            </a:r>
            <a:endParaRPr lang="en-GB" dirty="0"/>
          </a:p>
        </p:txBody>
      </p:sp>
      <p:pic>
        <p:nvPicPr>
          <p:cNvPr id="6" name="Bilde 5">
            <a:extLst>
              <a:ext uri="{FF2B5EF4-FFF2-40B4-BE49-F238E27FC236}">
                <a16:creationId xmlns:a16="http://schemas.microsoft.com/office/drawing/2014/main" id="{924879C0-581D-4D6F-BE89-C5A22CA5059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295055" y="544830"/>
            <a:ext cx="559397" cy="737930"/>
          </a:xfrm>
          <a:prstGeom prst="rect">
            <a:avLst/>
          </a:prstGeom>
        </p:spPr>
      </p:pic>
      <p:pic>
        <p:nvPicPr>
          <p:cNvPr id="21" name="Bilde 20">
            <a:extLst>
              <a:ext uri="{FF2B5EF4-FFF2-40B4-BE49-F238E27FC236}">
                <a16:creationId xmlns:a16="http://schemas.microsoft.com/office/drawing/2014/main" id="{A171963C-6E3E-4428-AA22-977118FA9243}"/>
              </a:ext>
            </a:extLst>
          </p:cNvPr>
          <p:cNvPicPr>
            <a:picLocks noChangeAspect="1"/>
          </p:cNvPicPr>
          <p:nvPr userDrawn="1"/>
        </p:nvPicPr>
        <p:blipFill>
          <a:blip r:embed="rId3"/>
          <a:stretch>
            <a:fillRect/>
          </a:stretch>
        </p:blipFill>
        <p:spPr>
          <a:xfrm>
            <a:off x="0" y="1627934"/>
            <a:ext cx="9144000" cy="57091"/>
          </a:xfrm>
          <a:prstGeom prst="rect">
            <a:avLst/>
          </a:prstGeom>
        </p:spPr>
      </p:pic>
    </p:spTree>
    <p:extLst>
      <p:ext uri="{BB962C8B-B14F-4D97-AF65-F5344CB8AC3E}">
        <p14:creationId xmlns:p14="http://schemas.microsoft.com/office/powerpoint/2010/main" val="2519440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Avslutn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4" name="Plassholder for innhold 3"/>
          <p:cNvSpPr>
            <a:spLocks noGrp="1"/>
          </p:cNvSpPr>
          <p:nvPr>
            <p:ph sz="quarter" idx="13" hasCustomPrompt="1"/>
          </p:nvPr>
        </p:nvSpPr>
        <p:spPr>
          <a:xfrm>
            <a:off x="1371846" y="949325"/>
            <a:ext cx="6450864" cy="3377875"/>
          </a:xfrm>
        </p:spPr>
        <p:txBody>
          <a:bodyPr anchor="ctr" anchorCtr="0">
            <a:normAutofit/>
          </a:bodyPr>
          <a:lstStyle>
            <a:lvl1pPr marL="0" indent="0" algn="ctr">
              <a:lnSpc>
                <a:spcPct val="100000"/>
              </a:lnSpc>
              <a:buNone/>
              <a:defRPr sz="2400" b="1">
                <a:solidFill>
                  <a:schemeClr val="bg1"/>
                </a:solidFill>
              </a:defRPr>
            </a:lvl1pPr>
          </a:lstStyle>
          <a:p>
            <a:pPr lvl="0"/>
            <a:r>
              <a:rPr lang="nb-NO" dirty="0"/>
              <a:t>Rediger for å legge til tekst</a:t>
            </a:r>
            <a:endParaRPr lang="en-GB" dirty="0"/>
          </a:p>
        </p:txBody>
      </p:sp>
      <p:pic>
        <p:nvPicPr>
          <p:cNvPr id="8" name="Bilde 7" descr="Logo">
            <a:extLst>
              <a:ext uri="{FF2B5EF4-FFF2-40B4-BE49-F238E27FC236}">
                <a16:creationId xmlns:a16="http://schemas.microsoft.com/office/drawing/2014/main" id="{BE9B05DC-3478-47E8-B847-2DC455FCCDB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3" name="Plassholder for bunntekst 4">
            <a:extLst>
              <a:ext uri="{FF2B5EF4-FFF2-40B4-BE49-F238E27FC236}">
                <a16:creationId xmlns:a16="http://schemas.microsoft.com/office/drawing/2014/main" id="{42677EDD-5222-423C-A5E4-B9D7117745A4}"/>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996B0D28-FEBF-4C2A-9CB9-334C67655BD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AF502350-D9B3-43B9-90B1-537F0F6E3099}"/>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pic>
        <p:nvPicPr>
          <p:cNvPr id="7" name="Bilde 6">
            <a:extLst>
              <a:ext uri="{FF2B5EF4-FFF2-40B4-BE49-F238E27FC236}">
                <a16:creationId xmlns:a16="http://schemas.microsoft.com/office/drawing/2014/main" id="{C1A4BD5B-6D73-4961-BCFD-C10702B47325}"/>
              </a:ext>
            </a:extLst>
          </p:cNvPr>
          <p:cNvPicPr>
            <a:picLocks noChangeAspect="1"/>
          </p:cNvPicPr>
          <p:nvPr userDrawn="1"/>
        </p:nvPicPr>
        <p:blipFill>
          <a:blip r:embed="rId3"/>
          <a:stretch>
            <a:fillRect/>
          </a:stretch>
        </p:blipFill>
        <p:spPr>
          <a:xfrm>
            <a:off x="0" y="0"/>
            <a:ext cx="9144000" cy="57091"/>
          </a:xfrm>
          <a:prstGeom prst="rect">
            <a:avLst/>
          </a:prstGeom>
        </p:spPr>
      </p:pic>
    </p:spTree>
    <p:extLst>
      <p:ext uri="{BB962C8B-B14F-4D97-AF65-F5344CB8AC3E}">
        <p14:creationId xmlns:p14="http://schemas.microsoft.com/office/powerpoint/2010/main" val="38709232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Pause / alternativ avslutn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3708002" y="1778482"/>
            <a:ext cx="4896247" cy="395793"/>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3708003" y="2283751"/>
            <a:ext cx="4896247" cy="1914624"/>
          </a:xfrm>
        </p:spPr>
        <p:txBody>
          <a:bodyPr/>
          <a:lstStyle>
            <a:lvl1pPr marL="0" indent="0">
              <a:buNone/>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ltLang="nb-NO" dirty="0"/>
              <a:t>Denne siden kan du bruke som pauseside med viktig beskjeder om hvor lenge pausen varer, når du starter opp igjen osv. Du kan også informere om trådløst nett. Evt. bruker du denne siden som en avsluttende side med takk for oppmerksomheten, kontaktinformasjon. E-post osv.</a:t>
            </a:r>
          </a:p>
        </p:txBody>
      </p:sp>
      <p:pic>
        <p:nvPicPr>
          <p:cNvPr id="9" name="Bilde 8">
            <a:extLst>
              <a:ext uri="{FF2B5EF4-FFF2-40B4-BE49-F238E27FC236}">
                <a16:creationId xmlns:a16="http://schemas.microsoft.com/office/drawing/2014/main" id="{4E0B7D7E-E985-47C0-937A-A86CCB15E7A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848021" y="2425065"/>
            <a:ext cx="1707986" cy="479353"/>
          </a:xfrm>
          <a:prstGeom prst="rect">
            <a:avLst/>
          </a:prstGeom>
        </p:spPr>
      </p:pic>
      <p:cxnSp>
        <p:nvCxnSpPr>
          <p:cNvPr id="8" name="Straight Connector 8">
            <a:extLst>
              <a:ext uri="{FF2B5EF4-FFF2-40B4-BE49-F238E27FC236}">
                <a16:creationId xmlns:a16="http://schemas.microsoft.com/office/drawing/2014/main" id="{B0F6F580-CC88-479D-B319-8097CC735799}"/>
              </a:ext>
            </a:extLst>
          </p:cNvPr>
          <p:cNvCxnSpPr>
            <a:cxnSpLocks/>
          </p:cNvCxnSpPr>
          <p:nvPr userDrawn="1"/>
        </p:nvCxnSpPr>
        <p:spPr>
          <a:xfrm>
            <a:off x="3132005" y="1369773"/>
            <a:ext cx="0" cy="2929402"/>
          </a:xfrm>
          <a:prstGeom prst="line">
            <a:avLst/>
          </a:prstGeom>
          <a:ln w="6350">
            <a:solidFill>
              <a:srgbClr val="FFE400"/>
            </a:solidFill>
          </a:ln>
          <a:effectLst/>
        </p:spPr>
        <p:style>
          <a:lnRef idx="2">
            <a:schemeClr val="accent1"/>
          </a:lnRef>
          <a:fillRef idx="0">
            <a:schemeClr val="accent1"/>
          </a:fillRef>
          <a:effectRef idx="1">
            <a:schemeClr val="accent1"/>
          </a:effectRef>
          <a:fontRef idx="minor">
            <a:schemeClr val="tx1"/>
          </a:fontRef>
        </p:style>
      </p:cxnSp>
      <p:sp>
        <p:nvSpPr>
          <p:cNvPr id="14" name="Plassholder for bunntekst 4">
            <a:extLst>
              <a:ext uri="{FF2B5EF4-FFF2-40B4-BE49-F238E27FC236}">
                <a16:creationId xmlns:a16="http://schemas.microsoft.com/office/drawing/2014/main" id="{98B78981-75A6-4C6F-A4FA-88A751697149}"/>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ADDC8A70-C22D-400D-BEDF-75722DA64DA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CE6989DC-6A17-40A8-9632-FE39F461854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pic>
        <p:nvPicPr>
          <p:cNvPr id="10" name="Bilde 9">
            <a:extLst>
              <a:ext uri="{FF2B5EF4-FFF2-40B4-BE49-F238E27FC236}">
                <a16:creationId xmlns:a16="http://schemas.microsoft.com/office/drawing/2014/main" id="{DCB03936-E616-4DFF-9EAB-A18CD923EBC8}"/>
              </a:ext>
            </a:extLst>
          </p:cNvPr>
          <p:cNvPicPr>
            <a:picLocks noChangeAspect="1"/>
          </p:cNvPicPr>
          <p:nvPr userDrawn="1"/>
        </p:nvPicPr>
        <p:blipFill>
          <a:blip r:embed="rId3"/>
          <a:stretch>
            <a:fillRect/>
          </a:stretch>
        </p:blipFill>
        <p:spPr>
          <a:xfrm>
            <a:off x="0" y="0"/>
            <a:ext cx="9144000" cy="57091"/>
          </a:xfrm>
          <a:prstGeom prst="rect">
            <a:avLst/>
          </a:prstGeom>
        </p:spPr>
      </p:pic>
    </p:spTree>
    <p:extLst>
      <p:ext uri="{BB962C8B-B14F-4D97-AF65-F5344CB8AC3E}">
        <p14:creationId xmlns:p14="http://schemas.microsoft.com/office/powerpoint/2010/main" val="39616983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Egendefinert oppsett">
    <p:bg>
      <p:bgPr>
        <a:solidFill>
          <a:srgbClr val="FFFFFF"/>
        </a:solidFill>
        <a:effectLst/>
      </p:bgPr>
    </p:bg>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A4262667-91D1-B8DC-65E3-05E0BB4C1257}"/>
              </a:ext>
            </a:extLst>
          </p:cNvPr>
          <p:cNvSpPr>
            <a:spLocks noGrp="1"/>
          </p:cNvSpPr>
          <p:nvPr>
            <p:ph type="title"/>
          </p:nvPr>
        </p:nvSpPr>
        <p:spPr>
          <a:xfrm>
            <a:off x="710038" y="1077530"/>
            <a:ext cx="7552536" cy="719214"/>
          </a:xfrm>
          <a:prstGeom prst="rect">
            <a:avLst/>
          </a:prstGeom>
        </p:spPr>
        <p:txBody>
          <a:bodyPr anchor="b"/>
          <a:lstStyle>
            <a:lvl1pPr>
              <a:defRPr b="1">
                <a:solidFill>
                  <a:schemeClr val="tx1"/>
                </a:solidFill>
              </a:defRPr>
            </a:lvl1pPr>
          </a:lstStyle>
          <a:p>
            <a:r>
              <a:rPr lang="nb-NO"/>
              <a:t>Klikk for å redigere tittelstil</a:t>
            </a:r>
            <a:endParaRPr lang="nb-NO" dirty="0"/>
          </a:p>
        </p:txBody>
      </p:sp>
      <p:sp>
        <p:nvSpPr>
          <p:cNvPr id="4" name="Plassholder for innhold 2">
            <a:extLst>
              <a:ext uri="{FF2B5EF4-FFF2-40B4-BE49-F238E27FC236}">
                <a16:creationId xmlns:a16="http://schemas.microsoft.com/office/drawing/2014/main" id="{7D1FC133-1810-6BB3-865F-5A1E46929CBC}"/>
              </a:ext>
            </a:extLst>
          </p:cNvPr>
          <p:cNvSpPr>
            <a:spLocks noGrp="1"/>
          </p:cNvSpPr>
          <p:nvPr>
            <p:ph idx="1"/>
          </p:nvPr>
        </p:nvSpPr>
        <p:spPr>
          <a:xfrm>
            <a:off x="787677" y="2096499"/>
            <a:ext cx="7552537" cy="1783249"/>
          </a:xfrm>
          <a:prstGeom prst="rect">
            <a:avLst/>
          </a:prstGeom>
        </p:spPr>
        <p:txBody>
          <a:bodyPr>
            <a:normAutofit/>
          </a:bodyPr>
          <a:lstStyle>
            <a:lvl1pPr>
              <a:defRPr sz="1500">
                <a:solidFill>
                  <a:schemeClr val="tx1"/>
                </a:solidFill>
              </a:defRPr>
            </a:lvl1pPr>
            <a:lvl2pPr>
              <a:defRPr sz="1500">
                <a:solidFill>
                  <a:schemeClr val="tx1"/>
                </a:solidFill>
              </a:defRPr>
            </a:lvl2pPr>
            <a:lvl3pPr>
              <a:defRPr sz="1500">
                <a:solidFill>
                  <a:schemeClr val="tx1"/>
                </a:solidFill>
              </a:defRPr>
            </a:lvl3pPr>
            <a:lvl4pPr>
              <a:defRPr sz="1500">
                <a:solidFill>
                  <a:schemeClr val="tx1"/>
                </a:solidFill>
              </a:defRPr>
            </a:lvl4pPr>
            <a:lvl5pPr>
              <a:defRPr sz="1500">
                <a:solidFill>
                  <a:schemeClr val="tx1"/>
                </a:solidFill>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5" name="Picture 2">
            <a:extLst>
              <a:ext uri="{FF2B5EF4-FFF2-40B4-BE49-F238E27FC236}">
                <a16:creationId xmlns:a16="http://schemas.microsoft.com/office/drawing/2014/main" id="{FF16B836-E69A-F9F5-BB90-2C9ECFFCF30E}"/>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85422" y="349882"/>
            <a:ext cx="1511889" cy="422834"/>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uppe 1">
            <a:extLst>
              <a:ext uri="{FF2B5EF4-FFF2-40B4-BE49-F238E27FC236}">
                <a16:creationId xmlns:a16="http://schemas.microsoft.com/office/drawing/2014/main" id="{8AE68FA9-580C-FCDE-A5B4-2347F1F62960}"/>
              </a:ext>
            </a:extLst>
          </p:cNvPr>
          <p:cNvGrpSpPr/>
          <p:nvPr userDrawn="1"/>
        </p:nvGrpSpPr>
        <p:grpSpPr>
          <a:xfrm>
            <a:off x="-238523" y="3975118"/>
            <a:ext cx="1897121" cy="1974457"/>
            <a:chOff x="3634740" y="3692337"/>
            <a:chExt cx="2529494" cy="2632609"/>
          </a:xfrm>
        </p:grpSpPr>
        <p:sp>
          <p:nvSpPr>
            <p:cNvPr id="6" name="Parallellogram 8">
              <a:extLst>
                <a:ext uri="{FF2B5EF4-FFF2-40B4-BE49-F238E27FC236}">
                  <a16:creationId xmlns:a16="http://schemas.microsoft.com/office/drawing/2014/main" id="{3058162F-5943-902F-C712-BCE97C31C181}"/>
                </a:ext>
              </a:extLst>
            </p:cNvPr>
            <p:cNvSpPr/>
            <p:nvPr/>
          </p:nvSpPr>
          <p:spPr>
            <a:xfrm>
              <a:off x="4674113" y="3692337"/>
              <a:ext cx="1332679" cy="1578588"/>
            </a:xfrm>
            <a:custGeom>
              <a:avLst/>
              <a:gdLst>
                <a:gd name="connsiteX0" fmla="*/ 0 w 1123129"/>
                <a:gd name="connsiteY0" fmla="*/ 1583350 h 1583350"/>
                <a:gd name="connsiteX1" fmla="*/ 919843 w 1123129"/>
                <a:gd name="connsiteY1" fmla="*/ 0 h 1583350"/>
                <a:gd name="connsiteX2" fmla="*/ 1123129 w 1123129"/>
                <a:gd name="connsiteY2" fmla="*/ 0 h 1583350"/>
                <a:gd name="connsiteX3" fmla="*/ 203286 w 1123129"/>
                <a:gd name="connsiteY3" fmla="*/ 1583350 h 1583350"/>
                <a:gd name="connsiteX4" fmla="*/ 0 w 1123129"/>
                <a:gd name="connsiteY4" fmla="*/ 1583350 h 1583350"/>
                <a:gd name="connsiteX0" fmla="*/ 0 w 1123129"/>
                <a:gd name="connsiteY0" fmla="*/ 1583350 h 1583350"/>
                <a:gd name="connsiteX1" fmla="*/ 700768 w 1123129"/>
                <a:gd name="connsiteY1" fmla="*/ 0 h 1583350"/>
                <a:gd name="connsiteX2" fmla="*/ 1123129 w 1123129"/>
                <a:gd name="connsiteY2" fmla="*/ 0 h 1583350"/>
                <a:gd name="connsiteX3" fmla="*/ 203286 w 1123129"/>
                <a:gd name="connsiteY3" fmla="*/ 1583350 h 1583350"/>
                <a:gd name="connsiteX4" fmla="*/ 0 w 1123129"/>
                <a:gd name="connsiteY4" fmla="*/ 1583350 h 1583350"/>
                <a:gd name="connsiteX0" fmla="*/ 0 w 1332679"/>
                <a:gd name="connsiteY0" fmla="*/ 1578588 h 1583350"/>
                <a:gd name="connsiteX1" fmla="*/ 910318 w 1332679"/>
                <a:gd name="connsiteY1" fmla="*/ 0 h 1583350"/>
                <a:gd name="connsiteX2" fmla="*/ 1332679 w 1332679"/>
                <a:gd name="connsiteY2" fmla="*/ 0 h 1583350"/>
                <a:gd name="connsiteX3" fmla="*/ 412836 w 1332679"/>
                <a:gd name="connsiteY3" fmla="*/ 1583350 h 1583350"/>
                <a:gd name="connsiteX4" fmla="*/ 0 w 1332679"/>
                <a:gd name="connsiteY4" fmla="*/ 1578588 h 1583350"/>
                <a:gd name="connsiteX0" fmla="*/ 0 w 1332679"/>
                <a:gd name="connsiteY0" fmla="*/ 1578588 h 1578588"/>
                <a:gd name="connsiteX1" fmla="*/ 910318 w 1332679"/>
                <a:gd name="connsiteY1" fmla="*/ 0 h 1578588"/>
                <a:gd name="connsiteX2" fmla="*/ 1332679 w 1332679"/>
                <a:gd name="connsiteY2" fmla="*/ 0 h 1578588"/>
                <a:gd name="connsiteX3" fmla="*/ 398548 w 1332679"/>
                <a:gd name="connsiteY3" fmla="*/ 1569062 h 1578588"/>
                <a:gd name="connsiteX4" fmla="*/ 0 w 1332679"/>
                <a:gd name="connsiteY4" fmla="*/ 1578588 h 1578588"/>
                <a:gd name="connsiteX0" fmla="*/ 0 w 1332679"/>
                <a:gd name="connsiteY0" fmla="*/ 1578588 h 1578588"/>
                <a:gd name="connsiteX1" fmla="*/ 910318 w 1332679"/>
                <a:gd name="connsiteY1" fmla="*/ 0 h 1578588"/>
                <a:gd name="connsiteX2" fmla="*/ 1332679 w 1332679"/>
                <a:gd name="connsiteY2" fmla="*/ 0 h 1578588"/>
                <a:gd name="connsiteX3" fmla="*/ 419980 w 1332679"/>
                <a:gd name="connsiteY3" fmla="*/ 1578587 h 1578588"/>
                <a:gd name="connsiteX4" fmla="*/ 0 w 1332679"/>
                <a:gd name="connsiteY4" fmla="*/ 1578588 h 1578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9" h="1578588">
                  <a:moveTo>
                    <a:pt x="0" y="1578588"/>
                  </a:moveTo>
                  <a:lnTo>
                    <a:pt x="910318" y="0"/>
                  </a:lnTo>
                  <a:lnTo>
                    <a:pt x="1332679" y="0"/>
                  </a:lnTo>
                  <a:lnTo>
                    <a:pt x="419980" y="1578587"/>
                  </a:lnTo>
                  <a:lnTo>
                    <a:pt x="0" y="1578588"/>
                  </a:lnTo>
                  <a:close/>
                </a:path>
              </a:pathLst>
            </a:custGeom>
            <a:solidFill>
              <a:srgbClr val="FFE8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05"/>
            </a:p>
          </p:txBody>
        </p:sp>
        <p:sp>
          <p:nvSpPr>
            <p:cNvPr id="7" name="Parallellogram 8">
              <a:extLst>
                <a:ext uri="{FF2B5EF4-FFF2-40B4-BE49-F238E27FC236}">
                  <a16:creationId xmlns:a16="http://schemas.microsoft.com/office/drawing/2014/main" id="{2EA0C88B-97C6-5BCF-6342-6633FB9FDC89}"/>
                </a:ext>
              </a:extLst>
            </p:cNvPr>
            <p:cNvSpPr/>
            <p:nvPr/>
          </p:nvSpPr>
          <p:spPr>
            <a:xfrm>
              <a:off x="4831555" y="4746358"/>
              <a:ext cx="1332679" cy="1578588"/>
            </a:xfrm>
            <a:custGeom>
              <a:avLst/>
              <a:gdLst>
                <a:gd name="connsiteX0" fmla="*/ 0 w 1123129"/>
                <a:gd name="connsiteY0" fmla="*/ 1583350 h 1583350"/>
                <a:gd name="connsiteX1" fmla="*/ 919843 w 1123129"/>
                <a:gd name="connsiteY1" fmla="*/ 0 h 1583350"/>
                <a:gd name="connsiteX2" fmla="*/ 1123129 w 1123129"/>
                <a:gd name="connsiteY2" fmla="*/ 0 h 1583350"/>
                <a:gd name="connsiteX3" fmla="*/ 203286 w 1123129"/>
                <a:gd name="connsiteY3" fmla="*/ 1583350 h 1583350"/>
                <a:gd name="connsiteX4" fmla="*/ 0 w 1123129"/>
                <a:gd name="connsiteY4" fmla="*/ 1583350 h 1583350"/>
                <a:gd name="connsiteX0" fmla="*/ 0 w 1123129"/>
                <a:gd name="connsiteY0" fmla="*/ 1583350 h 1583350"/>
                <a:gd name="connsiteX1" fmla="*/ 700768 w 1123129"/>
                <a:gd name="connsiteY1" fmla="*/ 0 h 1583350"/>
                <a:gd name="connsiteX2" fmla="*/ 1123129 w 1123129"/>
                <a:gd name="connsiteY2" fmla="*/ 0 h 1583350"/>
                <a:gd name="connsiteX3" fmla="*/ 203286 w 1123129"/>
                <a:gd name="connsiteY3" fmla="*/ 1583350 h 1583350"/>
                <a:gd name="connsiteX4" fmla="*/ 0 w 1123129"/>
                <a:gd name="connsiteY4" fmla="*/ 1583350 h 1583350"/>
                <a:gd name="connsiteX0" fmla="*/ 0 w 1332679"/>
                <a:gd name="connsiteY0" fmla="*/ 1578588 h 1583350"/>
                <a:gd name="connsiteX1" fmla="*/ 910318 w 1332679"/>
                <a:gd name="connsiteY1" fmla="*/ 0 h 1583350"/>
                <a:gd name="connsiteX2" fmla="*/ 1332679 w 1332679"/>
                <a:gd name="connsiteY2" fmla="*/ 0 h 1583350"/>
                <a:gd name="connsiteX3" fmla="*/ 412836 w 1332679"/>
                <a:gd name="connsiteY3" fmla="*/ 1583350 h 1583350"/>
                <a:gd name="connsiteX4" fmla="*/ 0 w 1332679"/>
                <a:gd name="connsiteY4" fmla="*/ 1578588 h 1583350"/>
                <a:gd name="connsiteX0" fmla="*/ 0 w 1332679"/>
                <a:gd name="connsiteY0" fmla="*/ 1578588 h 1578588"/>
                <a:gd name="connsiteX1" fmla="*/ 910318 w 1332679"/>
                <a:gd name="connsiteY1" fmla="*/ 0 h 1578588"/>
                <a:gd name="connsiteX2" fmla="*/ 1332679 w 1332679"/>
                <a:gd name="connsiteY2" fmla="*/ 0 h 1578588"/>
                <a:gd name="connsiteX3" fmla="*/ 398548 w 1332679"/>
                <a:gd name="connsiteY3" fmla="*/ 1569062 h 1578588"/>
                <a:gd name="connsiteX4" fmla="*/ 0 w 1332679"/>
                <a:gd name="connsiteY4" fmla="*/ 1578588 h 1578588"/>
                <a:gd name="connsiteX0" fmla="*/ 0 w 1332679"/>
                <a:gd name="connsiteY0" fmla="*/ 1578588 h 1578588"/>
                <a:gd name="connsiteX1" fmla="*/ 910318 w 1332679"/>
                <a:gd name="connsiteY1" fmla="*/ 0 h 1578588"/>
                <a:gd name="connsiteX2" fmla="*/ 1332679 w 1332679"/>
                <a:gd name="connsiteY2" fmla="*/ 0 h 1578588"/>
                <a:gd name="connsiteX3" fmla="*/ 419980 w 1332679"/>
                <a:gd name="connsiteY3" fmla="*/ 1578587 h 1578588"/>
                <a:gd name="connsiteX4" fmla="*/ 0 w 1332679"/>
                <a:gd name="connsiteY4" fmla="*/ 1578588 h 1578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9" h="1578588">
                  <a:moveTo>
                    <a:pt x="0" y="1578588"/>
                  </a:moveTo>
                  <a:lnTo>
                    <a:pt x="910318" y="0"/>
                  </a:lnTo>
                  <a:lnTo>
                    <a:pt x="1332679" y="0"/>
                  </a:lnTo>
                  <a:lnTo>
                    <a:pt x="419980" y="1578587"/>
                  </a:lnTo>
                  <a:lnTo>
                    <a:pt x="0" y="1578588"/>
                  </a:lnTo>
                  <a:close/>
                </a:path>
              </a:pathLst>
            </a:custGeom>
            <a:solidFill>
              <a:srgbClr val="2219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05"/>
            </a:p>
          </p:txBody>
        </p:sp>
        <p:sp>
          <p:nvSpPr>
            <p:cNvPr id="8" name="Parallellogram 8">
              <a:extLst>
                <a:ext uri="{FF2B5EF4-FFF2-40B4-BE49-F238E27FC236}">
                  <a16:creationId xmlns:a16="http://schemas.microsoft.com/office/drawing/2014/main" id="{435BA748-80EB-C91A-96A4-8A4CAF2A4DA6}"/>
                </a:ext>
              </a:extLst>
            </p:cNvPr>
            <p:cNvSpPr/>
            <p:nvPr/>
          </p:nvSpPr>
          <p:spPr>
            <a:xfrm>
              <a:off x="3634740" y="4216903"/>
              <a:ext cx="1332679" cy="1578588"/>
            </a:xfrm>
            <a:custGeom>
              <a:avLst/>
              <a:gdLst>
                <a:gd name="connsiteX0" fmla="*/ 0 w 1123129"/>
                <a:gd name="connsiteY0" fmla="*/ 1583350 h 1583350"/>
                <a:gd name="connsiteX1" fmla="*/ 919843 w 1123129"/>
                <a:gd name="connsiteY1" fmla="*/ 0 h 1583350"/>
                <a:gd name="connsiteX2" fmla="*/ 1123129 w 1123129"/>
                <a:gd name="connsiteY2" fmla="*/ 0 h 1583350"/>
                <a:gd name="connsiteX3" fmla="*/ 203286 w 1123129"/>
                <a:gd name="connsiteY3" fmla="*/ 1583350 h 1583350"/>
                <a:gd name="connsiteX4" fmla="*/ 0 w 1123129"/>
                <a:gd name="connsiteY4" fmla="*/ 1583350 h 1583350"/>
                <a:gd name="connsiteX0" fmla="*/ 0 w 1123129"/>
                <a:gd name="connsiteY0" fmla="*/ 1583350 h 1583350"/>
                <a:gd name="connsiteX1" fmla="*/ 700768 w 1123129"/>
                <a:gd name="connsiteY1" fmla="*/ 0 h 1583350"/>
                <a:gd name="connsiteX2" fmla="*/ 1123129 w 1123129"/>
                <a:gd name="connsiteY2" fmla="*/ 0 h 1583350"/>
                <a:gd name="connsiteX3" fmla="*/ 203286 w 1123129"/>
                <a:gd name="connsiteY3" fmla="*/ 1583350 h 1583350"/>
                <a:gd name="connsiteX4" fmla="*/ 0 w 1123129"/>
                <a:gd name="connsiteY4" fmla="*/ 1583350 h 1583350"/>
                <a:gd name="connsiteX0" fmla="*/ 0 w 1332679"/>
                <a:gd name="connsiteY0" fmla="*/ 1578588 h 1583350"/>
                <a:gd name="connsiteX1" fmla="*/ 910318 w 1332679"/>
                <a:gd name="connsiteY1" fmla="*/ 0 h 1583350"/>
                <a:gd name="connsiteX2" fmla="*/ 1332679 w 1332679"/>
                <a:gd name="connsiteY2" fmla="*/ 0 h 1583350"/>
                <a:gd name="connsiteX3" fmla="*/ 412836 w 1332679"/>
                <a:gd name="connsiteY3" fmla="*/ 1583350 h 1583350"/>
                <a:gd name="connsiteX4" fmla="*/ 0 w 1332679"/>
                <a:gd name="connsiteY4" fmla="*/ 1578588 h 1583350"/>
                <a:gd name="connsiteX0" fmla="*/ 0 w 1332679"/>
                <a:gd name="connsiteY0" fmla="*/ 1578588 h 1578588"/>
                <a:gd name="connsiteX1" fmla="*/ 910318 w 1332679"/>
                <a:gd name="connsiteY1" fmla="*/ 0 h 1578588"/>
                <a:gd name="connsiteX2" fmla="*/ 1332679 w 1332679"/>
                <a:gd name="connsiteY2" fmla="*/ 0 h 1578588"/>
                <a:gd name="connsiteX3" fmla="*/ 398548 w 1332679"/>
                <a:gd name="connsiteY3" fmla="*/ 1569062 h 1578588"/>
                <a:gd name="connsiteX4" fmla="*/ 0 w 1332679"/>
                <a:gd name="connsiteY4" fmla="*/ 1578588 h 1578588"/>
                <a:gd name="connsiteX0" fmla="*/ 0 w 1332679"/>
                <a:gd name="connsiteY0" fmla="*/ 1578588 h 1578588"/>
                <a:gd name="connsiteX1" fmla="*/ 910318 w 1332679"/>
                <a:gd name="connsiteY1" fmla="*/ 0 h 1578588"/>
                <a:gd name="connsiteX2" fmla="*/ 1332679 w 1332679"/>
                <a:gd name="connsiteY2" fmla="*/ 0 h 1578588"/>
                <a:gd name="connsiteX3" fmla="*/ 419980 w 1332679"/>
                <a:gd name="connsiteY3" fmla="*/ 1578587 h 1578588"/>
                <a:gd name="connsiteX4" fmla="*/ 0 w 1332679"/>
                <a:gd name="connsiteY4" fmla="*/ 1578588 h 1578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9" h="1578588">
                  <a:moveTo>
                    <a:pt x="0" y="1578588"/>
                  </a:moveTo>
                  <a:lnTo>
                    <a:pt x="910318" y="0"/>
                  </a:lnTo>
                  <a:lnTo>
                    <a:pt x="1332679" y="0"/>
                  </a:lnTo>
                  <a:lnTo>
                    <a:pt x="419980" y="1578587"/>
                  </a:lnTo>
                  <a:lnTo>
                    <a:pt x="0" y="1578588"/>
                  </a:lnTo>
                  <a:close/>
                </a:path>
              </a:pathLst>
            </a:custGeom>
            <a:solidFill>
              <a:srgbClr val="2219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205"/>
            </a:p>
          </p:txBody>
        </p:sp>
      </p:grpSp>
    </p:spTree>
    <p:extLst>
      <p:ext uri="{BB962C8B-B14F-4D97-AF65-F5344CB8AC3E}">
        <p14:creationId xmlns:p14="http://schemas.microsoft.com/office/powerpoint/2010/main" val="6254474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903CAACC-DAFA-4035-8172-71391AC2F9F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3757"/>
            <a:ext cx="9143999" cy="3888582"/>
          </a:xfrm>
          <a:prstGeom prst="rect">
            <a:avLst/>
          </a:prstGeom>
        </p:spPr>
      </p:pic>
      <p:pic>
        <p:nvPicPr>
          <p:cNvPr id="11" name="Bilde 10"/>
          <p:cNvPicPr>
            <a:picLocks noChangeAspect="1"/>
          </p:cNvPicPr>
          <p:nvPr userDrawn="1"/>
        </p:nvPicPr>
        <p:blipFill>
          <a:blip r:embed="rId3"/>
          <a:stretch>
            <a:fillRect/>
          </a:stretch>
        </p:blipFill>
        <p:spPr>
          <a:xfrm>
            <a:off x="0" y="843756"/>
            <a:ext cx="9144000" cy="57091"/>
          </a:xfrm>
          <a:prstGeom prst="rect">
            <a:avLst/>
          </a:prstGeom>
        </p:spPr>
      </p:pic>
      <p:sp>
        <p:nvSpPr>
          <p:cNvPr id="2" name="Tittel 1"/>
          <p:cNvSpPr>
            <a:spLocks noGrp="1"/>
          </p:cNvSpPr>
          <p:nvPr>
            <p:ph type="ctrTitle" hasCustomPrompt="1"/>
          </p:nvPr>
        </p:nvSpPr>
        <p:spPr>
          <a:xfrm>
            <a:off x="3708003"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3" name="Undertittel 2"/>
          <p:cNvSpPr>
            <a:spLocks noGrp="1"/>
          </p:cNvSpPr>
          <p:nvPr>
            <p:ph type="subTitle" idx="1"/>
          </p:nvPr>
        </p:nvSpPr>
        <p:spPr>
          <a:xfrm>
            <a:off x="3708267"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7" name="Plassholder for bunntekst 4">
            <a:extLst>
              <a:ext uri="{FF2B5EF4-FFF2-40B4-BE49-F238E27FC236}">
                <a16:creationId xmlns:a16="http://schemas.microsoft.com/office/drawing/2014/main" id="{1D81B174-F05B-4C7D-B2FD-44D5AE060EF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60797C2A-32B1-4051-868B-7D54725DEFE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78FF7EF4-2E97-465F-9D94-9A5E8604BA3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7561915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orside – Tilgjengelige polititjenester A">
    <p:spTree>
      <p:nvGrpSpPr>
        <p:cNvPr id="1" name=""/>
        <p:cNvGrpSpPr/>
        <p:nvPr/>
      </p:nvGrpSpPr>
      <p:grpSpPr>
        <a:xfrm>
          <a:off x="0" y="0"/>
          <a:ext cx="0" cy="0"/>
          <a:chOff x="0" y="0"/>
          <a:chExt cx="0" cy="0"/>
        </a:xfrm>
      </p:grpSpPr>
      <p:pic>
        <p:nvPicPr>
          <p:cNvPr id="10" name="Bilde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3999" cy="3889375"/>
          </a:xfrm>
          <a:prstGeom prst="rect">
            <a:avLst/>
          </a:prstGeom>
        </p:spPr>
      </p:pic>
      <p:pic>
        <p:nvPicPr>
          <p:cNvPr id="15" name="Bilde 14">
            <a:extLst>
              <a:ext uri="{FF2B5EF4-FFF2-40B4-BE49-F238E27FC236}">
                <a16:creationId xmlns:a16="http://schemas.microsoft.com/office/drawing/2014/main" id="{F3DC3EA7-B6E3-4305-81A2-6E0FEDE6A03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7" name="Tittel 1">
            <a:extLst>
              <a:ext uri="{FF2B5EF4-FFF2-40B4-BE49-F238E27FC236}">
                <a16:creationId xmlns:a16="http://schemas.microsoft.com/office/drawing/2014/main" id="{C6B3C086-0032-49F3-B0D4-2888FDC5BC17}"/>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18" name="Undertittel 2">
            <a:extLst>
              <a:ext uri="{FF2B5EF4-FFF2-40B4-BE49-F238E27FC236}">
                <a16:creationId xmlns:a16="http://schemas.microsoft.com/office/drawing/2014/main" id="{921508C3-F0B8-45BE-A876-516C24CEF8F5}"/>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9" name="Plassholder for bunntekst 4">
            <a:extLst>
              <a:ext uri="{FF2B5EF4-FFF2-40B4-BE49-F238E27FC236}">
                <a16:creationId xmlns:a16="http://schemas.microsoft.com/office/drawing/2014/main" id="{128AE74A-7C38-4917-AE8A-1C1EF2A4711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9B940610-DFC7-49F9-98D7-C748F017721F}"/>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FFB1A17A-5B54-4122-A92A-F41D0AC5B0C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97825823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5_Forside – sjekk">
    <p:spTree>
      <p:nvGrpSpPr>
        <p:cNvPr id="1" name=""/>
        <p:cNvGrpSpPr/>
        <p:nvPr/>
      </p:nvGrpSpPr>
      <p:grpSpPr>
        <a:xfrm>
          <a:off x="0" y="0"/>
          <a:ext cx="0" cy="0"/>
          <a:chOff x="0" y="0"/>
          <a:chExt cx="0" cy="0"/>
        </a:xfrm>
      </p:grpSpPr>
      <p:pic>
        <p:nvPicPr>
          <p:cNvPr id="7" name="Bilde 6"/>
          <p:cNvPicPr>
            <a:picLocks noChangeAspect="1"/>
          </p:cNvPicPr>
          <p:nvPr userDrawn="1"/>
        </p:nvPicPr>
        <p:blipFill rotWithShape="1">
          <a:blip r:embed="rId2"/>
          <a:srcRect t="22108"/>
          <a:stretch/>
        </p:blipFill>
        <p:spPr>
          <a:xfrm>
            <a:off x="1" y="843756"/>
            <a:ext cx="7488436" cy="3888582"/>
          </a:xfrm>
          <a:prstGeom prst="rect">
            <a:avLst/>
          </a:prstGeom>
        </p:spPr>
      </p:pic>
      <p:sp>
        <p:nvSpPr>
          <p:cNvPr id="11" name="Rektangel 10">
            <a:extLst>
              <a:ext uri="{FF2B5EF4-FFF2-40B4-BE49-F238E27FC236}">
                <a16:creationId xmlns:a16="http://schemas.microsoft.com/office/drawing/2014/main" id="{4C94F950-29E0-40D5-9456-74EB96C243E5}"/>
              </a:ext>
            </a:extLst>
          </p:cNvPr>
          <p:cNvSpPr/>
          <p:nvPr userDrawn="1"/>
        </p:nvSpPr>
        <p:spPr>
          <a:xfrm rot="10800000">
            <a:off x="-3" y="843756"/>
            <a:ext cx="9144001" cy="3888581"/>
          </a:xfrm>
          <a:prstGeom prst="rect">
            <a:avLst/>
          </a:prstGeom>
          <a:gradFill flip="none" rotWithShape="1">
            <a:gsLst>
              <a:gs pos="0">
                <a:schemeClr val="tx1">
                  <a:alpha val="7000"/>
                  <a:lumMod val="0"/>
                </a:schemeClr>
              </a:gs>
              <a:gs pos="35000">
                <a:schemeClr val="tx1">
                  <a:lumMod val="0"/>
                  <a:alpha val="0"/>
                </a:schemeClr>
              </a:gs>
              <a:gs pos="56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3" name="Rektangel 12">
            <a:extLst>
              <a:ext uri="{FF2B5EF4-FFF2-40B4-BE49-F238E27FC236}">
                <a16:creationId xmlns:a16="http://schemas.microsoft.com/office/drawing/2014/main" id="{BC7121A9-E84A-4726-A02D-C87FD60E1A3B}"/>
              </a:ext>
            </a:extLst>
          </p:cNvPr>
          <p:cNvSpPr/>
          <p:nvPr userDrawn="1"/>
        </p:nvSpPr>
        <p:spPr>
          <a:xfrm rot="10800000">
            <a:off x="-4" y="843756"/>
            <a:ext cx="9144001" cy="3888582"/>
          </a:xfrm>
          <a:prstGeom prst="rect">
            <a:avLst/>
          </a:prstGeom>
          <a:gradFill flip="none" rotWithShape="1">
            <a:gsLst>
              <a:gs pos="0">
                <a:schemeClr val="tx1">
                  <a:alpha val="7000"/>
                  <a:lumMod val="0"/>
                </a:schemeClr>
              </a:gs>
              <a:gs pos="35000">
                <a:schemeClr val="tx1">
                  <a:lumMod val="0"/>
                  <a:alpha val="0"/>
                </a:schemeClr>
              </a:gs>
              <a:gs pos="56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wrap="square">
            <a:normAutofit/>
          </a:bodyPr>
          <a:lstStyle>
            <a:lvl1pPr marL="0" indent="0" algn="r">
              <a:buNone/>
              <a:defRPr sz="1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32885273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Forside – kommunikasjo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C854D0D-2270-46B9-841C-0F6FC509B858}"/>
              </a:ext>
            </a:extLst>
          </p:cNvPr>
          <p:cNvSpPr/>
          <p:nvPr userDrawn="1"/>
        </p:nvSpPr>
        <p:spPr>
          <a:xfrm>
            <a:off x="6011995" y="896445"/>
            <a:ext cx="3132004" cy="38286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D3E4A9B6-06E1-40ED-9FE9-2F45E9E0C1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 r="-51982"/>
          <a:stretch/>
        </p:blipFill>
        <p:spPr>
          <a:xfrm>
            <a:off x="268" y="843756"/>
            <a:ext cx="9144000" cy="3888582"/>
          </a:xfrm>
          <a:prstGeom prst="rect">
            <a:avLst/>
          </a:prstGeom>
        </p:spPr>
      </p:pic>
      <p:sp>
        <p:nvSpPr>
          <p:cNvPr id="17" name="Rektangel 16">
            <a:extLst>
              <a:ext uri="{FF2B5EF4-FFF2-40B4-BE49-F238E27FC236}">
                <a16:creationId xmlns:a16="http://schemas.microsoft.com/office/drawing/2014/main" id="{4CC617DF-9B8E-4FA7-9B22-E59CE98F7A35}"/>
              </a:ext>
            </a:extLst>
          </p:cNvPr>
          <p:cNvSpPr/>
          <p:nvPr userDrawn="1"/>
        </p:nvSpPr>
        <p:spPr>
          <a:xfrm rot="10800000">
            <a:off x="0" y="842958"/>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Rektangel 17">
            <a:extLst>
              <a:ext uri="{FF2B5EF4-FFF2-40B4-BE49-F238E27FC236}">
                <a16:creationId xmlns:a16="http://schemas.microsoft.com/office/drawing/2014/main" id="{0C426262-3EF6-42FE-B979-433577AA3531}"/>
              </a:ext>
            </a:extLst>
          </p:cNvPr>
          <p:cNvSpPr/>
          <p:nvPr userDrawn="1"/>
        </p:nvSpPr>
        <p:spPr>
          <a:xfrm rot="10800000">
            <a:off x="268" y="842955"/>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29142239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Forside – penger">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C854D0D-2270-46B9-841C-0F6FC509B858}"/>
              </a:ext>
            </a:extLst>
          </p:cNvPr>
          <p:cNvSpPr/>
          <p:nvPr userDrawn="1"/>
        </p:nvSpPr>
        <p:spPr>
          <a:xfrm>
            <a:off x="6011995" y="896445"/>
            <a:ext cx="3132004" cy="38286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D3E4A9B6-06E1-40ED-9FE9-2F45E9E0C1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27639"/>
          <a:stretch/>
        </p:blipFill>
        <p:spPr>
          <a:xfrm>
            <a:off x="0" y="843756"/>
            <a:ext cx="9143999" cy="3888582"/>
          </a:xfrm>
          <a:prstGeom prst="rect">
            <a:avLst/>
          </a:prstGeom>
        </p:spPr>
      </p:pic>
      <p:sp>
        <p:nvSpPr>
          <p:cNvPr id="17" name="Rektangel 16">
            <a:extLst>
              <a:ext uri="{FF2B5EF4-FFF2-40B4-BE49-F238E27FC236}">
                <a16:creationId xmlns:a16="http://schemas.microsoft.com/office/drawing/2014/main" id="{4CC617DF-9B8E-4FA7-9B22-E59CE98F7A35}"/>
              </a:ext>
            </a:extLst>
          </p:cNvPr>
          <p:cNvSpPr/>
          <p:nvPr userDrawn="1"/>
        </p:nvSpPr>
        <p:spPr>
          <a:xfrm rot="10800000">
            <a:off x="0" y="842958"/>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Rektangel 17">
            <a:extLst>
              <a:ext uri="{FF2B5EF4-FFF2-40B4-BE49-F238E27FC236}">
                <a16:creationId xmlns:a16="http://schemas.microsoft.com/office/drawing/2014/main" id="{0C426262-3EF6-42FE-B979-433577AA3531}"/>
              </a:ext>
            </a:extLst>
          </p:cNvPr>
          <p:cNvSpPr/>
          <p:nvPr userDrawn="1"/>
        </p:nvSpPr>
        <p:spPr>
          <a:xfrm rot="10800000">
            <a:off x="-1" y="842955"/>
            <a:ext cx="9144000" cy="3889380"/>
          </a:xfrm>
          <a:prstGeom prst="rect">
            <a:avLst/>
          </a:prstGeom>
          <a:gradFill flip="none" rotWithShape="1">
            <a:gsLst>
              <a:gs pos="39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109240621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_Forside – jus">
    <p:spTree>
      <p:nvGrpSpPr>
        <p:cNvPr id="1" name=""/>
        <p:cNvGrpSpPr/>
        <p:nvPr/>
      </p:nvGrpSpPr>
      <p:grpSpPr>
        <a:xfrm>
          <a:off x="0" y="0"/>
          <a:ext cx="0" cy="0"/>
          <a:chOff x="0" y="0"/>
          <a:chExt cx="0" cy="0"/>
        </a:xfrm>
      </p:grpSpPr>
      <p:pic>
        <p:nvPicPr>
          <p:cNvPr id="17" name="Bilde 16">
            <a:extLst>
              <a:ext uri="{FF2B5EF4-FFF2-40B4-BE49-F238E27FC236}">
                <a16:creationId xmlns:a16="http://schemas.microsoft.com/office/drawing/2014/main" id="{8480123D-0C47-4180-8A09-0F3B0D118E3D}"/>
              </a:ext>
            </a:extLst>
          </p:cNvPr>
          <p:cNvPicPr>
            <a:picLocks noChangeAspect="1"/>
          </p:cNvPicPr>
          <p:nvPr userDrawn="1"/>
        </p:nvPicPr>
        <p:blipFill rotWithShape="1">
          <a:blip r:embed="rId2"/>
          <a:srcRect l="331" t="2221" r="15513" b="13336"/>
          <a:stretch/>
        </p:blipFill>
        <p:spPr>
          <a:xfrm>
            <a:off x="0" y="864911"/>
            <a:ext cx="9144000" cy="3867426"/>
          </a:xfrm>
          <a:prstGeom prst="rect">
            <a:avLst/>
          </a:prstGeom>
        </p:spPr>
      </p:pic>
      <p:sp>
        <p:nvSpPr>
          <p:cNvPr id="11" name="Rektangel 10">
            <a:extLst>
              <a:ext uri="{FF2B5EF4-FFF2-40B4-BE49-F238E27FC236}">
                <a16:creationId xmlns:a16="http://schemas.microsoft.com/office/drawing/2014/main" id="{4C94F950-29E0-40D5-9456-74EB96C243E5}"/>
              </a:ext>
            </a:extLst>
          </p:cNvPr>
          <p:cNvSpPr/>
          <p:nvPr userDrawn="1"/>
        </p:nvSpPr>
        <p:spPr>
          <a:xfrm rot="10800000">
            <a:off x="4072" y="861007"/>
            <a:ext cx="9144000" cy="3871329"/>
          </a:xfrm>
          <a:prstGeom prst="rect">
            <a:avLst/>
          </a:prstGeom>
          <a:gradFill flip="none" rotWithShape="1">
            <a:gsLst>
              <a:gs pos="37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0" name="Rektangel 19">
            <a:extLst>
              <a:ext uri="{FF2B5EF4-FFF2-40B4-BE49-F238E27FC236}">
                <a16:creationId xmlns:a16="http://schemas.microsoft.com/office/drawing/2014/main" id="{7F1FEE67-A36A-41E2-8371-7673D7F1C95C}"/>
              </a:ext>
            </a:extLst>
          </p:cNvPr>
          <p:cNvSpPr/>
          <p:nvPr userDrawn="1"/>
        </p:nvSpPr>
        <p:spPr>
          <a:xfrm rot="10800000">
            <a:off x="-4072" y="857690"/>
            <a:ext cx="9144000" cy="3874646"/>
          </a:xfrm>
          <a:prstGeom prst="rect">
            <a:avLst/>
          </a:prstGeom>
          <a:gradFill flip="none" rotWithShape="1">
            <a:gsLst>
              <a:gs pos="0">
                <a:schemeClr val="tx1">
                  <a:lumMod val="0"/>
                  <a:alpha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6" name="Rektangel 15">
            <a:extLst>
              <a:ext uri="{FF2B5EF4-FFF2-40B4-BE49-F238E27FC236}">
                <a16:creationId xmlns:a16="http://schemas.microsoft.com/office/drawing/2014/main" id="{C110B63C-8C0D-4361-B30B-69973D124260}"/>
              </a:ext>
            </a:extLst>
          </p:cNvPr>
          <p:cNvSpPr/>
          <p:nvPr userDrawn="1"/>
        </p:nvSpPr>
        <p:spPr>
          <a:xfrm>
            <a:off x="6011995" y="896445"/>
            <a:ext cx="3132004" cy="38286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pic>
        <p:nvPicPr>
          <p:cNvPr id="21" name="Bilde 20">
            <a:extLst>
              <a:ext uri="{FF2B5EF4-FFF2-40B4-BE49-F238E27FC236}">
                <a16:creationId xmlns:a16="http://schemas.microsoft.com/office/drawing/2014/main" id="{A3004892-EA03-44AD-83BE-ECD6B5B7F261}"/>
              </a:ext>
            </a:extLst>
          </p:cNvPr>
          <p:cNvPicPr>
            <a:picLocks noChangeAspect="1"/>
          </p:cNvPicPr>
          <p:nvPr userDrawn="1"/>
        </p:nvPicPr>
        <p:blipFill>
          <a:blip r:embed="rId3"/>
          <a:stretch>
            <a:fillRect/>
          </a:stretch>
        </p:blipFill>
        <p:spPr>
          <a:xfrm>
            <a:off x="0" y="842963"/>
            <a:ext cx="9144000" cy="57091"/>
          </a:xfrm>
          <a:prstGeom prst="rect">
            <a:avLst/>
          </a:prstGeom>
        </p:spPr>
      </p:pic>
    </p:spTree>
    <p:extLst>
      <p:ext uri="{BB962C8B-B14F-4D97-AF65-F5344CB8AC3E}">
        <p14:creationId xmlns:p14="http://schemas.microsoft.com/office/powerpoint/2010/main" val="19769997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Forside – hundetjeneste">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18CB5C8-56AE-4476-BC7A-4F283612783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559" r="-1"/>
          <a:stretch/>
        </p:blipFill>
        <p:spPr>
          <a:xfrm>
            <a:off x="1" y="842963"/>
            <a:ext cx="9141356" cy="3889372"/>
          </a:xfrm>
          <a:prstGeom prst="rect">
            <a:avLst/>
          </a:prstGeom>
        </p:spPr>
      </p:pic>
      <p:sp>
        <p:nvSpPr>
          <p:cNvPr id="17" name="Rektangel 16">
            <a:extLst>
              <a:ext uri="{FF2B5EF4-FFF2-40B4-BE49-F238E27FC236}">
                <a16:creationId xmlns:a16="http://schemas.microsoft.com/office/drawing/2014/main" id="{0544ADF6-CA99-4646-954C-DFCF31030BC1}"/>
              </a:ext>
            </a:extLst>
          </p:cNvPr>
          <p:cNvSpPr/>
          <p:nvPr userDrawn="1"/>
        </p:nvSpPr>
        <p:spPr>
          <a:xfrm rot="10800000">
            <a:off x="1" y="842958"/>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Rektangel 17">
            <a:extLst>
              <a:ext uri="{FF2B5EF4-FFF2-40B4-BE49-F238E27FC236}">
                <a16:creationId xmlns:a16="http://schemas.microsoft.com/office/drawing/2014/main" id="{42D0AFB2-E3E0-4F3F-9E0A-DE928C3F6B97}"/>
              </a:ext>
            </a:extLst>
          </p:cNvPr>
          <p:cNvSpPr/>
          <p:nvPr userDrawn="1"/>
        </p:nvSpPr>
        <p:spPr>
          <a:xfrm rot="10800000">
            <a:off x="1" y="842955"/>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130492026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orside – Trafikk MC">
    <p:spTree>
      <p:nvGrpSpPr>
        <p:cNvPr id="1" name=""/>
        <p:cNvGrpSpPr/>
        <p:nvPr/>
      </p:nvGrpSpPr>
      <p:grpSpPr>
        <a:xfrm>
          <a:off x="0" y="0"/>
          <a:ext cx="0" cy="0"/>
          <a:chOff x="0" y="0"/>
          <a:chExt cx="0" cy="0"/>
        </a:xfrm>
      </p:grpSpPr>
      <p:pic>
        <p:nvPicPr>
          <p:cNvPr id="8" name="Bild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4000" cy="3889375"/>
          </a:xfrm>
          <a:prstGeom prst="rect">
            <a:avLst/>
          </a:prstGeom>
        </p:spPr>
      </p:pic>
      <p:sp>
        <p:nvSpPr>
          <p:cNvPr id="2" name="Rektangel 1">
            <a:extLst>
              <a:ext uri="{FF2B5EF4-FFF2-40B4-BE49-F238E27FC236}">
                <a16:creationId xmlns:a16="http://schemas.microsoft.com/office/drawing/2014/main" id="{8C7E7839-3DCF-468D-9CDD-E7C1A5DA9755}"/>
              </a:ext>
            </a:extLst>
          </p:cNvPr>
          <p:cNvSpPr/>
          <p:nvPr userDrawn="1"/>
        </p:nvSpPr>
        <p:spPr>
          <a:xfrm>
            <a:off x="0" y="900054"/>
            <a:ext cx="9144000" cy="3832284"/>
          </a:xfrm>
          <a:prstGeom prst="rect">
            <a:avLst/>
          </a:prstGeom>
          <a:gradFill flip="none" rotWithShape="1">
            <a:gsLst>
              <a:gs pos="0">
                <a:schemeClr val="tx1">
                  <a:alpha val="0"/>
                  <a:lumMod val="0"/>
                </a:schemeClr>
              </a:gs>
              <a:gs pos="2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FDCE1725-0117-483E-872F-EC3116F0678C}"/>
              </a:ext>
            </a:extLst>
          </p:cNvPr>
          <p:cNvSpPr/>
          <p:nvPr userDrawn="1"/>
        </p:nvSpPr>
        <p:spPr>
          <a:xfrm>
            <a:off x="2644" y="900055"/>
            <a:ext cx="9144000" cy="3832284"/>
          </a:xfrm>
          <a:prstGeom prst="rect">
            <a:avLst/>
          </a:prstGeom>
          <a:gradFill flip="none" rotWithShape="1">
            <a:gsLst>
              <a:gs pos="3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59E8B49B-41D8-46D8-ABA3-F0C8D6385D84}"/>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7" name="Plassholder for bunntekst 4">
            <a:extLst>
              <a:ext uri="{FF2B5EF4-FFF2-40B4-BE49-F238E27FC236}">
                <a16:creationId xmlns:a16="http://schemas.microsoft.com/office/drawing/2014/main" id="{CB74EBCC-8D84-45AA-A832-E965961723B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5CDFE366-93C2-4CFA-B3CB-D0F0547D070A}"/>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9363B603-7087-4E86-AEC8-99178C0FBEC9}"/>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0" name="Tittel 1">
            <a:extLst>
              <a:ext uri="{FF2B5EF4-FFF2-40B4-BE49-F238E27FC236}">
                <a16:creationId xmlns:a16="http://schemas.microsoft.com/office/drawing/2014/main" id="{6BD7B179-3EF8-423B-9109-34C652F5EFA9}"/>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1" name="Undertittel 2">
            <a:extLst>
              <a:ext uri="{FF2B5EF4-FFF2-40B4-BE49-F238E27FC236}">
                <a16:creationId xmlns:a16="http://schemas.microsoft.com/office/drawing/2014/main" id="{12C26964-B92B-430D-A2EE-47177AFB0BD0}"/>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417642847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Forside – Tilgjengelige polititjenester B">
    <p:spTree>
      <p:nvGrpSpPr>
        <p:cNvPr id="1" name=""/>
        <p:cNvGrpSpPr/>
        <p:nvPr/>
      </p:nvGrpSpPr>
      <p:grpSpPr>
        <a:xfrm>
          <a:off x="0" y="0"/>
          <a:ext cx="0" cy="0"/>
          <a:chOff x="0" y="0"/>
          <a:chExt cx="0" cy="0"/>
        </a:xfrm>
      </p:grpSpPr>
      <p:pic>
        <p:nvPicPr>
          <p:cNvPr id="8" name="Bild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3999" cy="3889375"/>
          </a:xfrm>
          <a:prstGeom prst="rect">
            <a:avLst/>
          </a:prstGeom>
        </p:spPr>
      </p:pic>
      <p:pic>
        <p:nvPicPr>
          <p:cNvPr id="15" name="Bilde 14">
            <a:extLst>
              <a:ext uri="{FF2B5EF4-FFF2-40B4-BE49-F238E27FC236}">
                <a16:creationId xmlns:a16="http://schemas.microsoft.com/office/drawing/2014/main" id="{2730AC92-0D85-409F-904F-8B3F8DF37B9C}"/>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7" name="Plassholder for bunntekst 4">
            <a:extLst>
              <a:ext uri="{FF2B5EF4-FFF2-40B4-BE49-F238E27FC236}">
                <a16:creationId xmlns:a16="http://schemas.microsoft.com/office/drawing/2014/main" id="{6D3C334B-C780-4239-A2B0-3A4D1830AF2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793B6A0C-26BB-45B4-9902-DFF6318103A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04A9FDE9-F27B-45CE-AFF4-8AD803F0F99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0" name="Tittel 1">
            <a:extLst>
              <a:ext uri="{FF2B5EF4-FFF2-40B4-BE49-F238E27FC236}">
                <a16:creationId xmlns:a16="http://schemas.microsoft.com/office/drawing/2014/main" id="{6C290A5D-8290-4D21-89B5-ABCCDF2CA45F}"/>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1" name="Undertittel 2">
            <a:extLst>
              <a:ext uri="{FF2B5EF4-FFF2-40B4-BE49-F238E27FC236}">
                <a16:creationId xmlns:a16="http://schemas.microsoft.com/office/drawing/2014/main" id="{09DDF75B-473A-4A14-B5EA-B38D261E3DBE}"/>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39929895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Forside – Et moderne og kompetent politi">
    <p:spTree>
      <p:nvGrpSpPr>
        <p:cNvPr id="1" name=""/>
        <p:cNvGrpSpPr/>
        <p:nvPr/>
      </p:nvGrpSpPr>
      <p:grpSpPr>
        <a:xfrm>
          <a:off x="0" y="0"/>
          <a:ext cx="0" cy="0"/>
          <a:chOff x="0" y="0"/>
          <a:chExt cx="0" cy="0"/>
        </a:xfrm>
      </p:grpSpPr>
      <p:pic>
        <p:nvPicPr>
          <p:cNvPr id="10" name="Bilde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67357"/>
            <a:ext cx="9143999" cy="3864981"/>
          </a:xfrm>
          <a:prstGeom prst="rect">
            <a:avLst/>
          </a:prstGeom>
        </p:spPr>
      </p:pic>
      <p:sp>
        <p:nvSpPr>
          <p:cNvPr id="11" name="Rektangel 10">
            <a:extLst>
              <a:ext uri="{FF2B5EF4-FFF2-40B4-BE49-F238E27FC236}">
                <a16:creationId xmlns:a16="http://schemas.microsoft.com/office/drawing/2014/main" id="{5C3E5C23-B9F5-4F8C-B8AF-6461A5D33D5C}"/>
              </a:ext>
            </a:extLst>
          </p:cNvPr>
          <p:cNvSpPr/>
          <p:nvPr userDrawn="1"/>
        </p:nvSpPr>
        <p:spPr>
          <a:xfrm>
            <a:off x="2644" y="900055"/>
            <a:ext cx="9144000" cy="3832284"/>
          </a:xfrm>
          <a:prstGeom prst="rect">
            <a:avLst/>
          </a:prstGeom>
          <a:gradFill flip="none" rotWithShape="1">
            <a:gsLst>
              <a:gs pos="0">
                <a:schemeClr val="tx1">
                  <a:alpha val="0"/>
                  <a:lumMod val="0"/>
                </a:schemeClr>
              </a:gs>
              <a:gs pos="2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ktangel 12">
            <a:extLst>
              <a:ext uri="{FF2B5EF4-FFF2-40B4-BE49-F238E27FC236}">
                <a16:creationId xmlns:a16="http://schemas.microsoft.com/office/drawing/2014/main" id="{2CE5D70B-AE90-43AE-9B63-E91CE2CDC021}"/>
              </a:ext>
            </a:extLst>
          </p:cNvPr>
          <p:cNvSpPr/>
          <p:nvPr userDrawn="1"/>
        </p:nvSpPr>
        <p:spPr>
          <a:xfrm>
            <a:off x="2644" y="849126"/>
            <a:ext cx="9144000" cy="3883211"/>
          </a:xfrm>
          <a:prstGeom prst="rect">
            <a:avLst/>
          </a:prstGeom>
          <a:gradFill flip="none" rotWithShape="1">
            <a:gsLst>
              <a:gs pos="0">
                <a:schemeClr val="tx1">
                  <a:alpha val="0"/>
                  <a:lumMod val="0"/>
                </a:schemeClr>
              </a:gs>
              <a:gs pos="2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7" name="Bilde 16">
            <a:extLst>
              <a:ext uri="{FF2B5EF4-FFF2-40B4-BE49-F238E27FC236}">
                <a16:creationId xmlns:a16="http://schemas.microsoft.com/office/drawing/2014/main" id="{379AE0DF-C095-4047-B942-41466A6F1CD0}"/>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8" name="Plassholder for bunntekst 4">
            <a:extLst>
              <a:ext uri="{FF2B5EF4-FFF2-40B4-BE49-F238E27FC236}">
                <a16:creationId xmlns:a16="http://schemas.microsoft.com/office/drawing/2014/main" id="{7878C88E-84F1-42C0-8608-568E69DC9C72}"/>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9" name="Plassholder for lysbildenummer 5">
            <a:extLst>
              <a:ext uri="{FF2B5EF4-FFF2-40B4-BE49-F238E27FC236}">
                <a16:creationId xmlns:a16="http://schemas.microsoft.com/office/drawing/2014/main" id="{1E5CE689-33CF-4170-B57C-4EF6C12A3B6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0" name="Plassholder for dato 3">
            <a:extLst>
              <a:ext uri="{FF2B5EF4-FFF2-40B4-BE49-F238E27FC236}">
                <a16:creationId xmlns:a16="http://schemas.microsoft.com/office/drawing/2014/main" id="{CEEDE83B-8388-4A84-99CC-34EAB7DD949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1" name="Tittel 1">
            <a:extLst>
              <a:ext uri="{FF2B5EF4-FFF2-40B4-BE49-F238E27FC236}">
                <a16:creationId xmlns:a16="http://schemas.microsoft.com/office/drawing/2014/main" id="{58FC4754-8705-4A82-86E2-EC638942BD49}"/>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2" name="Undertittel 2">
            <a:extLst>
              <a:ext uri="{FF2B5EF4-FFF2-40B4-BE49-F238E27FC236}">
                <a16:creationId xmlns:a16="http://schemas.microsoft.com/office/drawing/2014/main" id="{88740514-905C-4394-BE01-EB6A1845DE5E}"/>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26751073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orside – I forkant av kriminaliteten">
    <p:spTree>
      <p:nvGrpSpPr>
        <p:cNvPr id="1" name=""/>
        <p:cNvGrpSpPr/>
        <p:nvPr/>
      </p:nvGrpSpPr>
      <p:grpSpPr>
        <a:xfrm>
          <a:off x="0" y="0"/>
          <a:ext cx="0" cy="0"/>
          <a:chOff x="0" y="0"/>
          <a:chExt cx="0" cy="0"/>
        </a:xfrm>
      </p:grpSpPr>
      <p:pic>
        <p:nvPicPr>
          <p:cNvPr id="10" name="Bilde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842963"/>
            <a:ext cx="9143998" cy="3889375"/>
          </a:xfrm>
          <a:prstGeom prst="rect">
            <a:avLst/>
          </a:prstGeom>
        </p:spPr>
      </p:pic>
      <p:pic>
        <p:nvPicPr>
          <p:cNvPr id="15" name="Bilde 14">
            <a:extLst>
              <a:ext uri="{FF2B5EF4-FFF2-40B4-BE49-F238E27FC236}">
                <a16:creationId xmlns:a16="http://schemas.microsoft.com/office/drawing/2014/main" id="{465725C6-DCCC-44A5-BB1C-5B7953D01107}"/>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7" name="Plassholder for bunntekst 4">
            <a:extLst>
              <a:ext uri="{FF2B5EF4-FFF2-40B4-BE49-F238E27FC236}">
                <a16:creationId xmlns:a16="http://schemas.microsoft.com/office/drawing/2014/main" id="{DB11CB8F-E367-4CA9-9BC9-A29A3A032682}"/>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06E33A5C-7315-4933-BF07-8384E24A70F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30BC3652-4725-4B7C-9CB0-900AD2F0DA59}"/>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0" name="Tittel 1">
            <a:extLst>
              <a:ext uri="{FF2B5EF4-FFF2-40B4-BE49-F238E27FC236}">
                <a16:creationId xmlns:a16="http://schemas.microsoft.com/office/drawing/2014/main" id="{1A8BB492-43D7-4714-AB94-5C3B1352A815}"/>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1" name="Undertittel 2">
            <a:extLst>
              <a:ext uri="{FF2B5EF4-FFF2-40B4-BE49-F238E27FC236}">
                <a16:creationId xmlns:a16="http://schemas.microsoft.com/office/drawing/2014/main" id="{A6C9FD66-86C7-4985-9ADC-D64AC8922829}"/>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262447037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Forside – Trygghet i det digitale rom A">
    <p:spTree>
      <p:nvGrpSpPr>
        <p:cNvPr id="1" name=""/>
        <p:cNvGrpSpPr/>
        <p:nvPr/>
      </p:nvGrpSpPr>
      <p:grpSpPr>
        <a:xfrm>
          <a:off x="0" y="0"/>
          <a:ext cx="0" cy="0"/>
          <a:chOff x="0" y="0"/>
          <a:chExt cx="0" cy="0"/>
        </a:xfrm>
      </p:grpSpPr>
      <p:pic>
        <p:nvPicPr>
          <p:cNvPr id="12" name="Bilde 1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4000" cy="3889375"/>
          </a:xfrm>
          <a:prstGeom prst="rect">
            <a:avLst/>
          </a:prstGeom>
        </p:spPr>
      </p:pic>
      <p:pic>
        <p:nvPicPr>
          <p:cNvPr id="17" name="Bilde 16">
            <a:extLst>
              <a:ext uri="{FF2B5EF4-FFF2-40B4-BE49-F238E27FC236}">
                <a16:creationId xmlns:a16="http://schemas.microsoft.com/office/drawing/2014/main" id="{E4DA1A8D-7F6B-47DB-A70B-BFC52304EC3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8" name="Plassholder for bunntekst 4">
            <a:extLst>
              <a:ext uri="{FF2B5EF4-FFF2-40B4-BE49-F238E27FC236}">
                <a16:creationId xmlns:a16="http://schemas.microsoft.com/office/drawing/2014/main" id="{550A075A-76A5-4ED9-9E8B-353A06C1979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9" name="Plassholder for lysbildenummer 5">
            <a:extLst>
              <a:ext uri="{FF2B5EF4-FFF2-40B4-BE49-F238E27FC236}">
                <a16:creationId xmlns:a16="http://schemas.microsoft.com/office/drawing/2014/main" id="{4687B216-DA1D-4221-8BF6-F5466E600A7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0" name="Plassholder for dato 3">
            <a:extLst>
              <a:ext uri="{FF2B5EF4-FFF2-40B4-BE49-F238E27FC236}">
                <a16:creationId xmlns:a16="http://schemas.microsoft.com/office/drawing/2014/main" id="{2DE14D3D-01B8-423B-8612-BC2F3F0A05E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1" name="Tittel 1">
            <a:extLst>
              <a:ext uri="{FF2B5EF4-FFF2-40B4-BE49-F238E27FC236}">
                <a16:creationId xmlns:a16="http://schemas.microsoft.com/office/drawing/2014/main" id="{2964BAB5-93AC-471E-B7D9-BF70A283999F}"/>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2" name="Undertittel 2">
            <a:extLst>
              <a:ext uri="{FF2B5EF4-FFF2-40B4-BE49-F238E27FC236}">
                <a16:creationId xmlns:a16="http://schemas.microsoft.com/office/drawing/2014/main" id="{2D1EC2F9-DE9A-4B1F-BCFD-5D80A90B0689}"/>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197879545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Forside – Vold og overgrep mot barn">
    <p:spTree>
      <p:nvGrpSpPr>
        <p:cNvPr id="1" name=""/>
        <p:cNvGrpSpPr/>
        <p:nvPr/>
      </p:nvGrpSpPr>
      <p:grpSpPr>
        <a:xfrm>
          <a:off x="0" y="0"/>
          <a:ext cx="0" cy="0"/>
          <a:chOff x="0" y="0"/>
          <a:chExt cx="0" cy="0"/>
        </a:xfrm>
      </p:grpSpPr>
      <p:pic>
        <p:nvPicPr>
          <p:cNvPr id="7" name="Bild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4000" cy="3889375"/>
          </a:xfrm>
          <a:prstGeom prst="rect">
            <a:avLst/>
          </a:prstGeom>
        </p:spPr>
      </p:pic>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325717679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Agenda">
    <p:bg>
      <p:bgPr>
        <a:gradFill>
          <a:gsLst>
            <a:gs pos="0">
              <a:schemeClr val="accent1">
                <a:lumMod val="5000"/>
                <a:lumOff val="95000"/>
              </a:schemeClr>
            </a:gs>
            <a:gs pos="83000">
              <a:schemeClr val="accent5"/>
            </a:gs>
            <a:gs pos="100000">
              <a:schemeClr val="accent1">
                <a:lumMod val="30000"/>
                <a:lumOff val="70000"/>
              </a:schemeClr>
            </a:gs>
          </a:gsLst>
          <a:lin ang="1800000" scaled="0"/>
        </a:gradFill>
        <a:effectLst/>
      </p:bgPr>
    </p:bg>
    <p:spTree>
      <p:nvGrpSpPr>
        <p:cNvPr id="1" name=""/>
        <p:cNvGrpSpPr/>
        <p:nvPr/>
      </p:nvGrpSpPr>
      <p:grpSpPr>
        <a:xfrm>
          <a:off x="0" y="0"/>
          <a:ext cx="0" cy="0"/>
          <a:chOff x="0" y="0"/>
          <a:chExt cx="0" cy="0"/>
        </a:xfrm>
      </p:grpSpPr>
      <p:pic>
        <p:nvPicPr>
          <p:cNvPr id="3" name="Bilde 2"/>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t="-1" b="-1"/>
          <a:stretch/>
        </p:blipFill>
        <p:spPr>
          <a:xfrm>
            <a:off x="0" y="842962"/>
            <a:ext cx="9166532" cy="3889375"/>
          </a:xfrm>
          <a:prstGeom prst="rect">
            <a:avLst/>
          </a:prstGeom>
        </p:spPr>
      </p:pic>
      <p:sp>
        <p:nvSpPr>
          <p:cNvPr id="28" name="Plassholder for tekst 2"/>
          <p:cNvSpPr>
            <a:spLocks noGrp="1"/>
          </p:cNvSpPr>
          <p:nvPr>
            <p:ph type="body" sz="quarter" idx="15" hasCustomPrompt="1"/>
          </p:nvPr>
        </p:nvSpPr>
        <p:spPr>
          <a:xfrm>
            <a:off x="2723566" y="1607043"/>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29" name="Plassholder for tekst 11"/>
          <p:cNvSpPr>
            <a:spLocks noGrp="1"/>
          </p:cNvSpPr>
          <p:nvPr>
            <p:ph type="body" sz="quarter" idx="16" hasCustomPrompt="1"/>
          </p:nvPr>
        </p:nvSpPr>
        <p:spPr>
          <a:xfrm>
            <a:off x="3544163" y="1607043"/>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23" name="Plassholder for tekst 2">
            <a:extLst>
              <a:ext uri="{FF2B5EF4-FFF2-40B4-BE49-F238E27FC236}">
                <a16:creationId xmlns:a16="http://schemas.microsoft.com/office/drawing/2014/main" id="{7AE6F550-CE4D-4130-8C20-FE7497CDBEDD}"/>
              </a:ext>
            </a:extLst>
          </p:cNvPr>
          <p:cNvSpPr>
            <a:spLocks noGrp="1"/>
          </p:cNvSpPr>
          <p:nvPr>
            <p:ph type="body" sz="quarter" idx="17" hasCustomPrompt="1"/>
          </p:nvPr>
        </p:nvSpPr>
        <p:spPr>
          <a:xfrm>
            <a:off x="2723566" y="1948406"/>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24" name="Plassholder for tekst 11">
            <a:extLst>
              <a:ext uri="{FF2B5EF4-FFF2-40B4-BE49-F238E27FC236}">
                <a16:creationId xmlns:a16="http://schemas.microsoft.com/office/drawing/2014/main" id="{102BB842-0CB7-4DC2-99CE-7E2AB38C9649}"/>
              </a:ext>
            </a:extLst>
          </p:cNvPr>
          <p:cNvSpPr>
            <a:spLocks noGrp="1"/>
          </p:cNvSpPr>
          <p:nvPr>
            <p:ph type="body" sz="quarter" idx="18" hasCustomPrompt="1"/>
          </p:nvPr>
        </p:nvSpPr>
        <p:spPr>
          <a:xfrm>
            <a:off x="3544163" y="1948406"/>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25" name="Plassholder for tekst 2">
            <a:extLst>
              <a:ext uri="{FF2B5EF4-FFF2-40B4-BE49-F238E27FC236}">
                <a16:creationId xmlns:a16="http://schemas.microsoft.com/office/drawing/2014/main" id="{B362D680-C139-472F-8981-74E3C70D107D}"/>
              </a:ext>
            </a:extLst>
          </p:cNvPr>
          <p:cNvSpPr>
            <a:spLocks noGrp="1"/>
          </p:cNvSpPr>
          <p:nvPr>
            <p:ph type="body" sz="quarter" idx="19" hasCustomPrompt="1"/>
          </p:nvPr>
        </p:nvSpPr>
        <p:spPr>
          <a:xfrm>
            <a:off x="2723566" y="2289769"/>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38" name="Plassholder for tekst 11">
            <a:extLst>
              <a:ext uri="{FF2B5EF4-FFF2-40B4-BE49-F238E27FC236}">
                <a16:creationId xmlns:a16="http://schemas.microsoft.com/office/drawing/2014/main" id="{7F30533F-EA00-4CB9-B056-775C09C4105D}"/>
              </a:ext>
            </a:extLst>
          </p:cNvPr>
          <p:cNvSpPr>
            <a:spLocks noGrp="1"/>
          </p:cNvSpPr>
          <p:nvPr>
            <p:ph type="body" sz="quarter" idx="20" hasCustomPrompt="1"/>
          </p:nvPr>
        </p:nvSpPr>
        <p:spPr>
          <a:xfrm>
            <a:off x="3544163" y="2289769"/>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39" name="Plassholder for tekst 2">
            <a:extLst>
              <a:ext uri="{FF2B5EF4-FFF2-40B4-BE49-F238E27FC236}">
                <a16:creationId xmlns:a16="http://schemas.microsoft.com/office/drawing/2014/main" id="{85F11221-3E3F-414A-819E-D0E58A944110}"/>
              </a:ext>
            </a:extLst>
          </p:cNvPr>
          <p:cNvSpPr>
            <a:spLocks noGrp="1"/>
          </p:cNvSpPr>
          <p:nvPr>
            <p:ph type="body" sz="quarter" idx="21" hasCustomPrompt="1"/>
          </p:nvPr>
        </p:nvSpPr>
        <p:spPr>
          <a:xfrm>
            <a:off x="2723566" y="2631132"/>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0" name="Plassholder for tekst 11">
            <a:extLst>
              <a:ext uri="{FF2B5EF4-FFF2-40B4-BE49-F238E27FC236}">
                <a16:creationId xmlns:a16="http://schemas.microsoft.com/office/drawing/2014/main" id="{2F8AD391-B811-4286-BA38-29368C78F8E6}"/>
              </a:ext>
            </a:extLst>
          </p:cNvPr>
          <p:cNvSpPr>
            <a:spLocks noGrp="1"/>
          </p:cNvSpPr>
          <p:nvPr>
            <p:ph type="body" sz="quarter" idx="22" hasCustomPrompt="1"/>
          </p:nvPr>
        </p:nvSpPr>
        <p:spPr>
          <a:xfrm>
            <a:off x="3544163" y="2631132"/>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1" name="Plassholder for tekst 2">
            <a:extLst>
              <a:ext uri="{FF2B5EF4-FFF2-40B4-BE49-F238E27FC236}">
                <a16:creationId xmlns:a16="http://schemas.microsoft.com/office/drawing/2014/main" id="{9B38E6DF-8866-4B89-8C93-F11C3485924E}"/>
              </a:ext>
            </a:extLst>
          </p:cNvPr>
          <p:cNvSpPr>
            <a:spLocks noGrp="1"/>
          </p:cNvSpPr>
          <p:nvPr>
            <p:ph type="body" sz="quarter" idx="23" hasCustomPrompt="1"/>
          </p:nvPr>
        </p:nvSpPr>
        <p:spPr>
          <a:xfrm>
            <a:off x="2723566" y="2972495"/>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2" name="Plassholder for tekst 11">
            <a:extLst>
              <a:ext uri="{FF2B5EF4-FFF2-40B4-BE49-F238E27FC236}">
                <a16:creationId xmlns:a16="http://schemas.microsoft.com/office/drawing/2014/main" id="{E7C0B5AA-676F-4185-93EE-4BE20CA0BFB3}"/>
              </a:ext>
            </a:extLst>
          </p:cNvPr>
          <p:cNvSpPr>
            <a:spLocks noGrp="1"/>
          </p:cNvSpPr>
          <p:nvPr>
            <p:ph type="body" sz="quarter" idx="24" hasCustomPrompt="1"/>
          </p:nvPr>
        </p:nvSpPr>
        <p:spPr>
          <a:xfrm>
            <a:off x="3544163" y="2972495"/>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3" name="Plassholder for tekst 2">
            <a:extLst>
              <a:ext uri="{FF2B5EF4-FFF2-40B4-BE49-F238E27FC236}">
                <a16:creationId xmlns:a16="http://schemas.microsoft.com/office/drawing/2014/main" id="{F4101750-0BBD-4FBA-8812-1EDE535056DE}"/>
              </a:ext>
            </a:extLst>
          </p:cNvPr>
          <p:cNvSpPr>
            <a:spLocks noGrp="1"/>
          </p:cNvSpPr>
          <p:nvPr>
            <p:ph type="body" sz="quarter" idx="25" hasCustomPrompt="1"/>
          </p:nvPr>
        </p:nvSpPr>
        <p:spPr>
          <a:xfrm>
            <a:off x="2723566" y="3313858"/>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4" name="Plassholder for tekst 11">
            <a:extLst>
              <a:ext uri="{FF2B5EF4-FFF2-40B4-BE49-F238E27FC236}">
                <a16:creationId xmlns:a16="http://schemas.microsoft.com/office/drawing/2014/main" id="{53BBB4EE-207B-49F4-9256-418DA95989EC}"/>
              </a:ext>
            </a:extLst>
          </p:cNvPr>
          <p:cNvSpPr>
            <a:spLocks noGrp="1"/>
          </p:cNvSpPr>
          <p:nvPr>
            <p:ph type="body" sz="quarter" idx="26" hasCustomPrompt="1"/>
          </p:nvPr>
        </p:nvSpPr>
        <p:spPr>
          <a:xfrm>
            <a:off x="3544163" y="3313858"/>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5" name="Plassholder for tekst 2">
            <a:extLst>
              <a:ext uri="{FF2B5EF4-FFF2-40B4-BE49-F238E27FC236}">
                <a16:creationId xmlns:a16="http://schemas.microsoft.com/office/drawing/2014/main" id="{CBF2D7C5-BF81-4B6D-A0F0-5CE470B4E459}"/>
              </a:ext>
            </a:extLst>
          </p:cNvPr>
          <p:cNvSpPr>
            <a:spLocks noGrp="1"/>
          </p:cNvSpPr>
          <p:nvPr>
            <p:ph type="body" sz="quarter" idx="27" hasCustomPrompt="1"/>
          </p:nvPr>
        </p:nvSpPr>
        <p:spPr>
          <a:xfrm>
            <a:off x="2723566" y="3655221"/>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6" name="Plassholder for tekst 11">
            <a:extLst>
              <a:ext uri="{FF2B5EF4-FFF2-40B4-BE49-F238E27FC236}">
                <a16:creationId xmlns:a16="http://schemas.microsoft.com/office/drawing/2014/main" id="{F6C53841-CC3B-4FE2-9C94-7CBEB9AB4310}"/>
              </a:ext>
            </a:extLst>
          </p:cNvPr>
          <p:cNvSpPr>
            <a:spLocks noGrp="1"/>
          </p:cNvSpPr>
          <p:nvPr>
            <p:ph type="body" sz="quarter" idx="28" hasCustomPrompt="1"/>
          </p:nvPr>
        </p:nvSpPr>
        <p:spPr>
          <a:xfrm>
            <a:off x="3544163" y="3655221"/>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7" name="Plassholder for tekst 2">
            <a:extLst>
              <a:ext uri="{FF2B5EF4-FFF2-40B4-BE49-F238E27FC236}">
                <a16:creationId xmlns:a16="http://schemas.microsoft.com/office/drawing/2014/main" id="{8D19F4BA-69AD-46A8-BE08-A8A2093B9C77}"/>
              </a:ext>
            </a:extLst>
          </p:cNvPr>
          <p:cNvSpPr>
            <a:spLocks noGrp="1"/>
          </p:cNvSpPr>
          <p:nvPr>
            <p:ph type="body" sz="quarter" idx="29" hasCustomPrompt="1"/>
          </p:nvPr>
        </p:nvSpPr>
        <p:spPr>
          <a:xfrm>
            <a:off x="2723566" y="3996582"/>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8" name="Plassholder for tekst 11">
            <a:extLst>
              <a:ext uri="{FF2B5EF4-FFF2-40B4-BE49-F238E27FC236}">
                <a16:creationId xmlns:a16="http://schemas.microsoft.com/office/drawing/2014/main" id="{260EE36E-CB71-434C-B6F6-FCB4115293B9}"/>
              </a:ext>
            </a:extLst>
          </p:cNvPr>
          <p:cNvSpPr>
            <a:spLocks noGrp="1"/>
          </p:cNvSpPr>
          <p:nvPr>
            <p:ph type="body" sz="quarter" idx="30" hasCustomPrompt="1"/>
          </p:nvPr>
        </p:nvSpPr>
        <p:spPr>
          <a:xfrm>
            <a:off x="3544163" y="3996582"/>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26" name="Plassholder for bunntekst 4">
            <a:extLst>
              <a:ext uri="{FF2B5EF4-FFF2-40B4-BE49-F238E27FC236}">
                <a16:creationId xmlns:a16="http://schemas.microsoft.com/office/drawing/2014/main" id="{B4F1BD67-7347-441C-806B-24D92EDD6403}"/>
              </a:ext>
            </a:extLst>
          </p:cNvPr>
          <p:cNvSpPr>
            <a:spLocks noGrp="1"/>
          </p:cNvSpPr>
          <p:nvPr>
            <p:ph type="ftr" sz="quarter" idx="3"/>
          </p:nvPr>
        </p:nvSpPr>
        <p:spPr>
          <a:xfrm>
            <a:off x="540014" y="4877809"/>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7" name="Plassholder for lysbildenummer 5">
            <a:extLst>
              <a:ext uri="{FF2B5EF4-FFF2-40B4-BE49-F238E27FC236}">
                <a16:creationId xmlns:a16="http://schemas.microsoft.com/office/drawing/2014/main" id="{8D45B882-9436-47CE-9FF7-4029966981E4}"/>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30" name="Plassholder for dato 3">
            <a:extLst>
              <a:ext uri="{FF2B5EF4-FFF2-40B4-BE49-F238E27FC236}">
                <a16:creationId xmlns:a16="http://schemas.microsoft.com/office/drawing/2014/main" id="{9261F49C-0CFD-4753-BCB5-40B5D807DE6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95964372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killeark tema">
    <p:bg>
      <p:bgPr>
        <a:gradFill>
          <a:gsLst>
            <a:gs pos="0">
              <a:schemeClr val="accent1">
                <a:lumMod val="5000"/>
                <a:lumOff val="95000"/>
              </a:schemeClr>
            </a:gs>
            <a:gs pos="83000">
              <a:schemeClr val="accent5"/>
            </a:gs>
            <a:gs pos="100000">
              <a:schemeClr val="accent1">
                <a:lumMod val="30000"/>
                <a:lumOff val="70000"/>
              </a:schemeClr>
            </a:gs>
          </a:gsLst>
          <a:lin ang="1800000" scaled="0"/>
        </a:gradFill>
        <a:effectLst/>
      </p:bgPr>
    </p:bg>
    <p:spTree>
      <p:nvGrpSpPr>
        <p:cNvPr id="1" name=""/>
        <p:cNvGrpSpPr/>
        <p:nvPr/>
      </p:nvGrpSpPr>
      <p:grpSpPr>
        <a:xfrm>
          <a:off x="0" y="0"/>
          <a:ext cx="0" cy="0"/>
          <a:chOff x="0" y="0"/>
          <a:chExt cx="0" cy="0"/>
        </a:xfrm>
      </p:grpSpPr>
      <p:pic>
        <p:nvPicPr>
          <p:cNvPr id="3" name="Bilde 2"/>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l="-32" t="-2"/>
          <a:stretch/>
        </p:blipFill>
        <p:spPr>
          <a:xfrm>
            <a:off x="0" y="842963"/>
            <a:ext cx="9144000" cy="3889375"/>
          </a:xfrm>
          <a:prstGeom prst="rect">
            <a:avLst/>
          </a:prstGeom>
        </p:spPr>
      </p:pic>
      <p:sp>
        <p:nvSpPr>
          <p:cNvPr id="18" name="Plassholder for tekst 2"/>
          <p:cNvSpPr>
            <a:spLocks noGrp="1"/>
          </p:cNvSpPr>
          <p:nvPr>
            <p:ph type="body" sz="quarter" idx="13" hasCustomPrompt="1"/>
          </p:nvPr>
        </p:nvSpPr>
        <p:spPr>
          <a:xfrm>
            <a:off x="539750" y="1419225"/>
            <a:ext cx="1292672" cy="958476"/>
          </a:xfrm>
        </p:spPr>
        <p:txBody>
          <a:bodyPr>
            <a:noAutofit/>
          </a:bodyPr>
          <a:lstStyle>
            <a:lvl1pPr marL="0" indent="0" algn="r">
              <a:buNone/>
              <a:defRPr sz="4600" b="1"/>
            </a:lvl1pPr>
          </a:lstStyle>
          <a:p>
            <a:pPr lvl="0"/>
            <a:r>
              <a:rPr lang="nb-NO" dirty="0"/>
              <a:t>##</a:t>
            </a:r>
            <a:endParaRPr lang="en-GB" dirty="0"/>
          </a:p>
        </p:txBody>
      </p:sp>
      <p:sp>
        <p:nvSpPr>
          <p:cNvPr id="19" name="Plassholder for tekst 11"/>
          <p:cNvSpPr>
            <a:spLocks noGrp="1"/>
          </p:cNvSpPr>
          <p:nvPr>
            <p:ph type="body" sz="quarter" idx="14" hasCustomPrompt="1"/>
          </p:nvPr>
        </p:nvSpPr>
        <p:spPr>
          <a:xfrm>
            <a:off x="2832263" y="1747284"/>
            <a:ext cx="5771987" cy="2280131"/>
          </a:xfrm>
        </p:spPr>
        <p:txBody>
          <a:bodyPr>
            <a:normAutofit/>
          </a:bodyPr>
          <a:lstStyle>
            <a:lvl1pPr marL="0" indent="0">
              <a:buFont typeface="Arial" charset="0"/>
              <a:buNone/>
              <a:defRPr sz="20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Skilleark – rediger for å legge til tekst</a:t>
            </a:r>
            <a:endParaRPr lang="en-GB" dirty="0"/>
          </a:p>
        </p:txBody>
      </p:sp>
      <p:sp>
        <p:nvSpPr>
          <p:cNvPr id="9" name="Plassholder for bunntekst 4">
            <a:extLst>
              <a:ext uri="{FF2B5EF4-FFF2-40B4-BE49-F238E27FC236}">
                <a16:creationId xmlns:a16="http://schemas.microsoft.com/office/drawing/2014/main" id="{7DA3A926-1858-4C17-9421-A89F644E8A0B}"/>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AFFEB062-5CF6-4893-81AF-50D90313009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68C07AA5-9821-49B8-BBDF-0349A12CFE16}"/>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40875907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Standard (hvit)">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lvl1pPr>
              <a:defRPr sz="2000"/>
            </a:lvl1pPr>
          </a:lstStyle>
          <a:p>
            <a:r>
              <a:rPr lang="nb-NO"/>
              <a:t>Klikk for å redigere tittelstil</a:t>
            </a:r>
            <a:endParaRPr lang="en-GB" dirty="0"/>
          </a:p>
        </p:txBody>
      </p:sp>
      <p:sp>
        <p:nvSpPr>
          <p:cNvPr id="3" name="Plassholder for innhold 2"/>
          <p:cNvSpPr>
            <a:spLocks noGrp="1"/>
          </p:cNvSpPr>
          <p:nvPr>
            <p:ph idx="1" hasCustomPrompt="1"/>
          </p:nvPr>
        </p:nvSpPr>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7" name="Plassholder for bunntekst 4">
            <a:extLst>
              <a:ext uri="{FF2B5EF4-FFF2-40B4-BE49-F238E27FC236}">
                <a16:creationId xmlns:a16="http://schemas.microsoft.com/office/drawing/2014/main" id="{9C1B81C0-98B5-48B7-973D-C1D513F21F5D}"/>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8" name="Plassholder for lysbildenummer 5">
            <a:extLst>
              <a:ext uri="{FF2B5EF4-FFF2-40B4-BE49-F238E27FC236}">
                <a16:creationId xmlns:a16="http://schemas.microsoft.com/office/drawing/2014/main" id="{67341BB9-DDCE-4A58-A817-2399063DC8B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9" name="Plassholder for dato 3">
            <a:extLst>
              <a:ext uri="{FF2B5EF4-FFF2-40B4-BE49-F238E27FC236}">
                <a16:creationId xmlns:a16="http://schemas.microsoft.com/office/drawing/2014/main" id="{28F03B5C-FC7A-4846-86FD-418F40C41590}"/>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03249291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obj" preserve="1">
  <p:cSld name="Standard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3624"/>
            <a:ext cx="8064500" cy="576262"/>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8064236" cy="3168650"/>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9" name="Bilde 8" descr="Logo">
            <a:extLst>
              <a:ext uri="{FF2B5EF4-FFF2-40B4-BE49-F238E27FC236}">
                <a16:creationId xmlns:a16="http://schemas.microsoft.com/office/drawing/2014/main" id="{4E0B7D7E-E985-47C0-937A-A86CCB15E7A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9D5F9E2-2628-412A-B43F-1536AE0C6EC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082EC00B-A9F4-42CA-B7B3-BD9FFE70A31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F8342D8-33D5-4337-83EF-A38CBC72F84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49139663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obj" preserve="1">
  <p:cSld name="1_Standard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3624"/>
            <a:ext cx="8064500" cy="576262"/>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8064236" cy="3168650"/>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9" name="Bilde 8" descr="Logo">
            <a:extLst>
              <a:ext uri="{FF2B5EF4-FFF2-40B4-BE49-F238E27FC236}">
                <a16:creationId xmlns:a16="http://schemas.microsoft.com/office/drawing/2014/main" id="{4E0B7D7E-E985-47C0-937A-A86CCB15E7A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9D5F9E2-2628-412A-B43F-1536AE0C6EC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082EC00B-A9F4-42CA-B7B3-BD9FFE70A31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F8342D8-33D5-4337-83EF-A38CBC72F84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1028254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tandard to-spalter (hvit)">
    <p:spTree>
      <p:nvGrpSpPr>
        <p:cNvPr id="1" name=""/>
        <p:cNvGrpSpPr/>
        <p:nvPr/>
      </p:nvGrpSpPr>
      <p:grpSpPr>
        <a:xfrm>
          <a:off x="0" y="0"/>
          <a:ext cx="0" cy="0"/>
          <a:chOff x="0" y="0"/>
          <a:chExt cx="0" cy="0"/>
        </a:xfrm>
      </p:grpSpPr>
      <p:sp>
        <p:nvSpPr>
          <p:cNvPr id="2" name="Tittel 1"/>
          <p:cNvSpPr>
            <a:spLocks noGrp="1"/>
          </p:cNvSpPr>
          <p:nvPr>
            <p:ph type="title"/>
          </p:nvPr>
        </p:nvSpPr>
        <p:spPr>
          <a:xfrm>
            <a:off x="539750" y="849221"/>
            <a:ext cx="8064500" cy="570533"/>
          </a:xfrm>
        </p:spPr>
        <p:txBody>
          <a:bodyPr>
            <a:normAutofit/>
          </a:bodyPr>
          <a:lstStyle>
            <a:lvl1pPr>
              <a:defRPr sz="2000"/>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3887788" cy="3168650"/>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innhold 7"/>
          <p:cNvSpPr>
            <a:spLocks noGrp="1"/>
          </p:cNvSpPr>
          <p:nvPr>
            <p:ph sz="quarter" idx="13" hasCustomPrompt="1"/>
          </p:nvPr>
        </p:nvSpPr>
        <p:spPr>
          <a:xfrm>
            <a:off x="4724040" y="1563687"/>
            <a:ext cx="3887788" cy="3168651"/>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10" name="Plassholder for bunntekst 4">
            <a:extLst>
              <a:ext uri="{FF2B5EF4-FFF2-40B4-BE49-F238E27FC236}">
                <a16:creationId xmlns:a16="http://schemas.microsoft.com/office/drawing/2014/main" id="{35721DF1-7A8B-478E-A6C9-03A5422F027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88A508FC-05D2-4D67-80E3-3B4BBA89567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889AF121-C760-4D26-9E4A-00588836597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477349712"/>
      </p:ext>
    </p:extLst>
  </p:cSld>
  <p:clrMapOvr>
    <a:masterClrMapping/>
  </p:clrMapOvr>
  <p:extLst mod="1">
    <p:ext uri="{DCECCB84-F9BA-43D5-87BE-67443E8EF086}">
      <p15:sldGuideLst xmlns:p15="http://schemas.microsoft.com/office/powerpoint/2012/main">
        <p15:guide id="1" pos="288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tandard to-spalter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4917"/>
            <a:ext cx="8064500" cy="578618"/>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6966" y="1569002"/>
            <a:ext cx="3890572"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innhold 7"/>
          <p:cNvSpPr>
            <a:spLocks noGrp="1"/>
          </p:cNvSpPr>
          <p:nvPr>
            <p:ph sz="quarter" idx="13" hasCustomPrompt="1"/>
          </p:nvPr>
        </p:nvSpPr>
        <p:spPr>
          <a:xfrm>
            <a:off x="4716463" y="1569002"/>
            <a:ext cx="3887787"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9B14855E-C050-4A5C-B6B2-0758E75647D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D78A9FA7-A7D4-4F16-8355-DEDBFCF4A4D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8CD30B3-E201-498E-83FB-F48CF56D317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89014381-71BE-414F-805A-83EBB09D3A5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404279929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Standard to-spalter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4917"/>
            <a:ext cx="8064500" cy="578618"/>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6966" y="1569002"/>
            <a:ext cx="3890572"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innhold 7"/>
          <p:cNvSpPr>
            <a:spLocks noGrp="1"/>
          </p:cNvSpPr>
          <p:nvPr>
            <p:ph sz="quarter" idx="13" hasCustomPrompt="1"/>
          </p:nvPr>
        </p:nvSpPr>
        <p:spPr>
          <a:xfrm>
            <a:off x="4716463" y="1569002"/>
            <a:ext cx="3887787"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9B14855E-C050-4A5C-B6B2-0758E75647D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D78A9FA7-A7D4-4F16-8355-DEDBFCF4A4D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8CD30B3-E201-498E-83FB-F48CF56D317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89014381-71BE-414F-805A-83EBB09D3A5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37128141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tel (hvit)">
    <p:spTree>
      <p:nvGrpSpPr>
        <p:cNvPr id="1" name=""/>
        <p:cNvGrpSpPr/>
        <p:nvPr/>
      </p:nvGrpSpPr>
      <p:grpSpPr>
        <a:xfrm>
          <a:off x="0" y="0"/>
          <a:ext cx="0" cy="0"/>
          <a:chOff x="0" y="0"/>
          <a:chExt cx="0" cy="0"/>
        </a:xfrm>
      </p:grpSpPr>
      <p:sp>
        <p:nvSpPr>
          <p:cNvPr id="2" name="Tittel 1"/>
          <p:cNvSpPr>
            <a:spLocks noGrp="1"/>
          </p:cNvSpPr>
          <p:nvPr>
            <p:ph type="title"/>
          </p:nvPr>
        </p:nvSpPr>
        <p:spPr>
          <a:xfrm>
            <a:off x="539750" y="842963"/>
            <a:ext cx="8064500" cy="579600"/>
          </a:xfrm>
        </p:spPr>
        <p:txBody>
          <a:bodyPr/>
          <a:lstStyle/>
          <a:p>
            <a:r>
              <a:rPr lang="nb-NO"/>
              <a:t>Klikk for å redigere tittelstil</a:t>
            </a:r>
            <a:endParaRPr lang="en-GB" dirty="0"/>
          </a:p>
        </p:txBody>
      </p:sp>
      <p:sp>
        <p:nvSpPr>
          <p:cNvPr id="13" name="Plassholder for bunntekst 4">
            <a:extLst>
              <a:ext uri="{FF2B5EF4-FFF2-40B4-BE49-F238E27FC236}">
                <a16:creationId xmlns:a16="http://schemas.microsoft.com/office/drawing/2014/main" id="{69EDFFDD-D0ED-47EB-999B-BBA6D6F6565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E78C325C-A7D5-486F-86DF-4184D5FF463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DAB769AD-7851-4B26-B3B3-6AE6BCB3E51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51537852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tel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57561"/>
            <a:ext cx="8064500" cy="562193"/>
          </a:xfrm>
        </p:spPr>
        <p:txBody>
          <a:bodyPr>
            <a:normAutofit/>
          </a:bodyPr>
          <a:lstStyle>
            <a:lvl1pPr>
              <a:defRPr sz="2000">
                <a:solidFill>
                  <a:schemeClr val="bg1"/>
                </a:solidFill>
              </a:defRPr>
            </a:lvl1pPr>
          </a:lstStyle>
          <a:p>
            <a:r>
              <a:rPr lang="nb-NO"/>
              <a:t>Klikk for å redigere tittelstil</a:t>
            </a:r>
            <a:endParaRPr lang="en-GB" dirty="0"/>
          </a:p>
        </p:txBody>
      </p:sp>
      <p:pic>
        <p:nvPicPr>
          <p:cNvPr id="9" name="Bilde 8" descr="Logo">
            <a:extLst>
              <a:ext uri="{FF2B5EF4-FFF2-40B4-BE49-F238E27FC236}">
                <a16:creationId xmlns:a16="http://schemas.microsoft.com/office/drawing/2014/main" id="{F56DEC93-A373-41EF-92D7-F42D98465E1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AA6E7EC5-0626-4594-9355-9E460FA021D2}"/>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A8E4A7E8-933D-4A49-8124-2C74B73CCD62}"/>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1AFE8E02-CC6F-434A-BCB5-5A512765F2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6278021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Tittel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57561"/>
            <a:ext cx="8064500" cy="562193"/>
          </a:xfrm>
        </p:spPr>
        <p:txBody>
          <a:bodyPr>
            <a:normAutofit/>
          </a:bodyPr>
          <a:lstStyle>
            <a:lvl1pPr>
              <a:defRPr sz="2000">
                <a:solidFill>
                  <a:schemeClr val="bg1"/>
                </a:solidFill>
              </a:defRPr>
            </a:lvl1pPr>
          </a:lstStyle>
          <a:p>
            <a:r>
              <a:rPr lang="nb-NO"/>
              <a:t>Klikk for å redigere tittelstil</a:t>
            </a:r>
            <a:endParaRPr lang="en-GB" dirty="0"/>
          </a:p>
        </p:txBody>
      </p:sp>
      <p:pic>
        <p:nvPicPr>
          <p:cNvPr id="9" name="Bilde 8" descr="Logo">
            <a:extLst>
              <a:ext uri="{FF2B5EF4-FFF2-40B4-BE49-F238E27FC236}">
                <a16:creationId xmlns:a16="http://schemas.microsoft.com/office/drawing/2014/main" id="{F56DEC93-A373-41EF-92D7-F42D98465E1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AA6E7EC5-0626-4594-9355-9E460FA021D2}"/>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A8E4A7E8-933D-4A49-8124-2C74B73CCD62}"/>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1AFE8E02-CC6F-434A-BCB5-5A512765F2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388338885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om (hvit)">
    <p:spTree>
      <p:nvGrpSpPr>
        <p:cNvPr id="1" name=""/>
        <p:cNvGrpSpPr/>
        <p:nvPr/>
      </p:nvGrpSpPr>
      <p:grpSpPr>
        <a:xfrm>
          <a:off x="0" y="0"/>
          <a:ext cx="0" cy="0"/>
          <a:chOff x="0" y="0"/>
          <a:chExt cx="0" cy="0"/>
        </a:xfrm>
      </p:grpSpPr>
      <p:sp>
        <p:nvSpPr>
          <p:cNvPr id="7" name="Plassholder for bunntekst 4">
            <a:extLst>
              <a:ext uri="{FF2B5EF4-FFF2-40B4-BE49-F238E27FC236}">
                <a16:creationId xmlns:a16="http://schemas.microsoft.com/office/drawing/2014/main" id="{F473EDF2-4BF9-4CD1-A6FD-2936C2626AB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8" name="Plassholder for lysbildenummer 5">
            <a:extLst>
              <a:ext uri="{FF2B5EF4-FFF2-40B4-BE49-F238E27FC236}">
                <a16:creationId xmlns:a16="http://schemas.microsoft.com/office/drawing/2014/main" id="{3FB8C90B-5C36-46B6-9FB6-3B5F161FF71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9" name="Plassholder for dato 3">
            <a:extLst>
              <a:ext uri="{FF2B5EF4-FFF2-40B4-BE49-F238E27FC236}">
                <a16:creationId xmlns:a16="http://schemas.microsoft.com/office/drawing/2014/main" id="{993C6054-B029-4798-9DD3-2A6E990AFCA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6985331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om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pic>
        <p:nvPicPr>
          <p:cNvPr id="9" name="Bilde 8" descr="Logo">
            <a:extLst>
              <a:ext uri="{FF2B5EF4-FFF2-40B4-BE49-F238E27FC236}">
                <a16:creationId xmlns:a16="http://schemas.microsoft.com/office/drawing/2014/main" id="{0BFBE638-C843-4CFC-AA94-7FCDADBEA78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4F15E32F-B199-4D0B-B4C7-2DC041CCAD3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B9B0F3F1-89C9-45F9-9A7B-27E3B1F6E98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623DFDB6-BF8B-495D-9DEC-8BF134BFC6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67633173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om (mørk)">
    <p:bg>
      <p:bgPr>
        <a:solidFill>
          <a:schemeClr val="tx1"/>
        </a:solidFill>
        <a:effectLst/>
      </p:bgPr>
    </p:bg>
    <p:spTree>
      <p:nvGrpSpPr>
        <p:cNvPr id="1" name=""/>
        <p:cNvGrpSpPr/>
        <p:nvPr/>
      </p:nvGrpSpPr>
      <p:grpSpPr>
        <a:xfrm>
          <a:off x="0" y="0"/>
          <a:ext cx="0" cy="0"/>
          <a:chOff x="0" y="0"/>
          <a:chExt cx="0" cy="0"/>
        </a:xfrm>
      </p:grpSpPr>
      <p:pic>
        <p:nvPicPr>
          <p:cNvPr id="9" name="Bilde 8" descr="Logo">
            <a:extLst>
              <a:ext uri="{FF2B5EF4-FFF2-40B4-BE49-F238E27FC236}">
                <a16:creationId xmlns:a16="http://schemas.microsoft.com/office/drawing/2014/main" id="{0BFBE638-C843-4CFC-AA94-7FCDADBEA78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4F15E32F-B199-4D0B-B4C7-2DC041CCAD3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B9B0F3F1-89C9-45F9-9A7B-27E3B1F6E98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623DFDB6-BF8B-495D-9DEC-8BF134BFC6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47505384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ilde med tekst">
    <p:spTree>
      <p:nvGrpSpPr>
        <p:cNvPr id="1" name=""/>
        <p:cNvGrpSpPr/>
        <p:nvPr/>
      </p:nvGrpSpPr>
      <p:grpSpPr>
        <a:xfrm>
          <a:off x="0" y="0"/>
          <a:ext cx="0" cy="0"/>
          <a:chOff x="0" y="0"/>
          <a:chExt cx="0" cy="0"/>
        </a:xfrm>
      </p:grpSpPr>
      <p:sp>
        <p:nvSpPr>
          <p:cNvPr id="7" name="Picture Placeholder 10"/>
          <p:cNvSpPr>
            <a:spLocks noGrp="1"/>
          </p:cNvSpPr>
          <p:nvPr>
            <p:ph type="pic" sz="quarter" idx="13"/>
          </p:nvPr>
        </p:nvSpPr>
        <p:spPr>
          <a:xfrm>
            <a:off x="1" y="842963"/>
            <a:ext cx="9143999" cy="3889376"/>
          </a:xfrm>
          <a:prstGeom prst="rect">
            <a:avLst/>
          </a:prstGeom>
          <a:solidFill>
            <a:schemeClr val="bg2"/>
          </a:solidFill>
        </p:spPr>
        <p:txBody>
          <a:bodyPr/>
          <a:lstStyle>
            <a:lvl1pPr marL="0" indent="0" algn="ctr">
              <a:buNone/>
              <a:defRPr>
                <a:solidFill>
                  <a:schemeClr val="tx1"/>
                </a:solidFill>
              </a:defRPr>
            </a:lvl1pPr>
          </a:lstStyle>
          <a:p>
            <a:r>
              <a:rPr lang="nb-NO" noProof="0"/>
              <a:t>Klikk på ikonet for å legge til et bilde</a:t>
            </a:r>
            <a:endParaRPr lang="nb-NO" noProof="0" dirty="0"/>
          </a:p>
        </p:txBody>
      </p:sp>
      <p:sp>
        <p:nvSpPr>
          <p:cNvPr id="8" name="Title 1"/>
          <p:cNvSpPr>
            <a:spLocks noGrp="1"/>
          </p:cNvSpPr>
          <p:nvPr>
            <p:ph type="title" hasCustomPrompt="1"/>
          </p:nvPr>
        </p:nvSpPr>
        <p:spPr>
          <a:xfrm>
            <a:off x="-1" y="1419225"/>
            <a:ext cx="9144001" cy="864526"/>
          </a:xfrm>
          <a:prstGeom prst="rect">
            <a:avLst/>
          </a:prstGeom>
          <a:noFill/>
        </p:spPr>
        <p:txBody>
          <a:bodyPr wrap="square" tIns="360000" bIns="360000" anchor="ctr">
            <a:noAutofit/>
          </a:bodyPr>
          <a:lstStyle>
            <a:lvl1pPr algn="ctr">
              <a:defRPr sz="2000" b="1" baseline="0">
                <a:solidFill>
                  <a:schemeClr val="tx1"/>
                </a:solidFill>
              </a:defRPr>
            </a:lvl1pPr>
          </a:lstStyle>
          <a:p>
            <a:r>
              <a:rPr lang="nb-NO" noProof="0" dirty="0"/>
              <a:t>Rediger for å legge til tekst</a:t>
            </a:r>
          </a:p>
        </p:txBody>
      </p:sp>
      <p:sp>
        <p:nvSpPr>
          <p:cNvPr id="12" name="Plassholder for bunntekst 4">
            <a:extLst>
              <a:ext uri="{FF2B5EF4-FFF2-40B4-BE49-F238E27FC236}">
                <a16:creationId xmlns:a16="http://schemas.microsoft.com/office/drawing/2014/main" id="{ABF2C42B-D4FB-4975-8F0D-BFC309176E4A}"/>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96095BD4-5691-4E16-A5E0-1560CCD4983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F606A52-D097-40B7-A6B0-B247912908E6}"/>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42123254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itat (hvit)">
    <p:spTree>
      <p:nvGrpSpPr>
        <p:cNvPr id="1" name=""/>
        <p:cNvGrpSpPr/>
        <p:nvPr/>
      </p:nvGrpSpPr>
      <p:grpSpPr>
        <a:xfrm>
          <a:off x="0" y="0"/>
          <a:ext cx="0" cy="0"/>
          <a:chOff x="0" y="0"/>
          <a:chExt cx="0" cy="0"/>
        </a:xfrm>
      </p:grpSpPr>
      <p:sp>
        <p:nvSpPr>
          <p:cNvPr id="4" name="Plassholder for innhold 3"/>
          <p:cNvSpPr>
            <a:spLocks noGrp="1"/>
          </p:cNvSpPr>
          <p:nvPr>
            <p:ph sz="quarter" idx="13" hasCustomPrompt="1"/>
          </p:nvPr>
        </p:nvSpPr>
        <p:spPr>
          <a:xfrm>
            <a:off x="1116011" y="1419225"/>
            <a:ext cx="6907755" cy="1728523"/>
          </a:xfrm>
        </p:spPr>
        <p:txBody>
          <a:bodyPr anchor="b" anchorCtr="0">
            <a:normAutofit/>
          </a:bodyPr>
          <a:lstStyle>
            <a:lvl1pPr marL="0" indent="0" algn="ctr">
              <a:lnSpc>
                <a:spcPct val="100000"/>
              </a:lnSpc>
              <a:buNone/>
              <a:defRPr sz="2000" b="1"/>
            </a:lvl1pPr>
          </a:lstStyle>
          <a:p>
            <a:pPr lvl="0"/>
            <a:r>
              <a:rPr lang="nb-NO" dirty="0"/>
              <a:t>«Rediger for å legge til sitat»</a:t>
            </a:r>
            <a:endParaRPr lang="en-GB" dirty="0"/>
          </a:p>
        </p:txBody>
      </p:sp>
      <p:sp>
        <p:nvSpPr>
          <p:cNvPr id="6" name="Plassholder for innhold 5"/>
          <p:cNvSpPr>
            <a:spLocks noGrp="1"/>
          </p:cNvSpPr>
          <p:nvPr>
            <p:ph sz="quarter" idx="14" hasCustomPrompt="1"/>
          </p:nvPr>
        </p:nvSpPr>
        <p:spPr>
          <a:xfrm>
            <a:off x="1116011" y="3435747"/>
            <a:ext cx="6911977" cy="864790"/>
          </a:xfrm>
        </p:spPr>
        <p:txBody>
          <a:bodyPr>
            <a:normAutofit/>
          </a:bodyPr>
          <a:lstStyle>
            <a:lvl1pPr marL="0" indent="0" algn="ctr">
              <a:buNone/>
              <a:defRPr sz="1100"/>
            </a:lvl1pPr>
          </a:lstStyle>
          <a:p>
            <a:pPr lvl="0"/>
            <a:r>
              <a:rPr lang="nb-NO" dirty="0"/>
              <a:t>Rediger for å legge kilde</a:t>
            </a:r>
            <a:endParaRPr lang="en-GB" dirty="0"/>
          </a:p>
        </p:txBody>
      </p:sp>
      <p:sp>
        <p:nvSpPr>
          <p:cNvPr id="13" name="Plassholder for bunntekst 4">
            <a:extLst>
              <a:ext uri="{FF2B5EF4-FFF2-40B4-BE49-F238E27FC236}">
                <a16:creationId xmlns:a16="http://schemas.microsoft.com/office/drawing/2014/main" id="{B6F6A0A0-65AB-42AE-84E7-C90B128E820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F417AF7F-8319-4BA6-92F1-109CDAC2B995}"/>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6CF08D2B-9038-4DB2-86B1-659E76809AB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39379713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itat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pic>
        <p:nvPicPr>
          <p:cNvPr id="13" name="Bilde 12" descr="Logo">
            <a:extLst>
              <a:ext uri="{FF2B5EF4-FFF2-40B4-BE49-F238E27FC236}">
                <a16:creationId xmlns:a16="http://schemas.microsoft.com/office/drawing/2014/main" id="{5B9414BE-B66A-4AAC-88A6-D8675B14EF6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4" name="Plassholder for bunntekst 4">
            <a:extLst>
              <a:ext uri="{FF2B5EF4-FFF2-40B4-BE49-F238E27FC236}">
                <a16:creationId xmlns:a16="http://schemas.microsoft.com/office/drawing/2014/main" id="{A750D4C3-4D22-4204-B891-0836F22355B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329D6334-5DD0-42B9-A18D-C5B27F383B1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9175D653-309E-4094-A517-560A2D10E30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
        <p:nvSpPr>
          <p:cNvPr id="17" name="Plassholder for innhold 3">
            <a:extLst>
              <a:ext uri="{FF2B5EF4-FFF2-40B4-BE49-F238E27FC236}">
                <a16:creationId xmlns:a16="http://schemas.microsoft.com/office/drawing/2014/main" id="{CD23A8A5-99EC-42EF-B9EF-FF3F2D1332AC}"/>
              </a:ext>
            </a:extLst>
          </p:cNvPr>
          <p:cNvSpPr>
            <a:spLocks noGrp="1"/>
          </p:cNvSpPr>
          <p:nvPr>
            <p:ph sz="quarter" idx="13" hasCustomPrompt="1"/>
          </p:nvPr>
        </p:nvSpPr>
        <p:spPr>
          <a:xfrm>
            <a:off x="1116011" y="1419225"/>
            <a:ext cx="6907755" cy="1751013"/>
          </a:xfrm>
        </p:spPr>
        <p:txBody>
          <a:bodyPr anchor="b" anchorCtr="0">
            <a:normAutofit/>
          </a:bodyPr>
          <a:lstStyle>
            <a:lvl1pPr marL="0" indent="0" algn="ctr">
              <a:lnSpc>
                <a:spcPct val="100000"/>
              </a:lnSpc>
              <a:buNone/>
              <a:defRPr sz="2000" b="1">
                <a:solidFill>
                  <a:schemeClr val="bg1"/>
                </a:solidFill>
              </a:defRPr>
            </a:lvl1pPr>
          </a:lstStyle>
          <a:p>
            <a:pPr lvl="0"/>
            <a:r>
              <a:rPr lang="nb-NO" dirty="0"/>
              <a:t>«Rediger for å legge til sitat»</a:t>
            </a:r>
            <a:endParaRPr lang="en-GB" dirty="0"/>
          </a:p>
        </p:txBody>
      </p:sp>
      <p:sp>
        <p:nvSpPr>
          <p:cNvPr id="18" name="Plassholder for innhold 5">
            <a:extLst>
              <a:ext uri="{FF2B5EF4-FFF2-40B4-BE49-F238E27FC236}">
                <a16:creationId xmlns:a16="http://schemas.microsoft.com/office/drawing/2014/main" id="{3B9465DB-3360-48D0-B08B-857014E3CC1C}"/>
              </a:ext>
            </a:extLst>
          </p:cNvPr>
          <p:cNvSpPr>
            <a:spLocks noGrp="1"/>
          </p:cNvSpPr>
          <p:nvPr>
            <p:ph sz="quarter" idx="14" hasCustomPrompt="1"/>
          </p:nvPr>
        </p:nvSpPr>
        <p:spPr>
          <a:xfrm>
            <a:off x="1116011" y="3387952"/>
            <a:ext cx="6911977" cy="912585"/>
          </a:xfrm>
        </p:spPr>
        <p:txBody>
          <a:bodyPr>
            <a:normAutofit/>
          </a:bodyPr>
          <a:lstStyle>
            <a:lvl1pPr marL="0" indent="0" algn="ctr">
              <a:buNone/>
              <a:defRPr sz="1100">
                <a:solidFill>
                  <a:schemeClr val="bg1"/>
                </a:solidFill>
              </a:defRPr>
            </a:lvl1pPr>
          </a:lstStyle>
          <a:p>
            <a:pPr lvl="0"/>
            <a:r>
              <a:rPr lang="nb-NO" dirty="0"/>
              <a:t>Rediger for å legge kilde</a:t>
            </a:r>
            <a:endParaRPr lang="en-GB" dirty="0"/>
          </a:p>
        </p:txBody>
      </p:sp>
    </p:spTree>
    <p:extLst>
      <p:ext uri="{BB962C8B-B14F-4D97-AF65-F5344CB8AC3E}">
        <p14:creationId xmlns:p14="http://schemas.microsoft.com/office/powerpoint/2010/main" val="270426959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Sitat (mørk)">
    <p:bg>
      <p:bgPr>
        <a:solidFill>
          <a:schemeClr val="tx1"/>
        </a:solidFill>
        <a:effectLst/>
      </p:bgPr>
    </p:bg>
    <p:spTree>
      <p:nvGrpSpPr>
        <p:cNvPr id="1" name=""/>
        <p:cNvGrpSpPr/>
        <p:nvPr/>
      </p:nvGrpSpPr>
      <p:grpSpPr>
        <a:xfrm>
          <a:off x="0" y="0"/>
          <a:ext cx="0" cy="0"/>
          <a:chOff x="0" y="0"/>
          <a:chExt cx="0" cy="0"/>
        </a:xfrm>
      </p:grpSpPr>
      <p:pic>
        <p:nvPicPr>
          <p:cNvPr id="13" name="Bilde 12" descr="Logo">
            <a:extLst>
              <a:ext uri="{FF2B5EF4-FFF2-40B4-BE49-F238E27FC236}">
                <a16:creationId xmlns:a16="http://schemas.microsoft.com/office/drawing/2014/main" id="{5B9414BE-B66A-4AAC-88A6-D8675B14EF6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4" name="Plassholder for bunntekst 4">
            <a:extLst>
              <a:ext uri="{FF2B5EF4-FFF2-40B4-BE49-F238E27FC236}">
                <a16:creationId xmlns:a16="http://schemas.microsoft.com/office/drawing/2014/main" id="{A750D4C3-4D22-4204-B891-0836F22355B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329D6334-5DD0-42B9-A18D-C5B27F383B1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9175D653-309E-4094-A517-560A2D10E30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
        <p:nvSpPr>
          <p:cNvPr id="17" name="Plassholder for innhold 3">
            <a:extLst>
              <a:ext uri="{FF2B5EF4-FFF2-40B4-BE49-F238E27FC236}">
                <a16:creationId xmlns:a16="http://schemas.microsoft.com/office/drawing/2014/main" id="{CD23A8A5-99EC-42EF-B9EF-FF3F2D1332AC}"/>
              </a:ext>
            </a:extLst>
          </p:cNvPr>
          <p:cNvSpPr>
            <a:spLocks noGrp="1"/>
          </p:cNvSpPr>
          <p:nvPr>
            <p:ph sz="quarter" idx="13" hasCustomPrompt="1"/>
          </p:nvPr>
        </p:nvSpPr>
        <p:spPr>
          <a:xfrm>
            <a:off x="1116011" y="1419225"/>
            <a:ext cx="6907755" cy="1751013"/>
          </a:xfrm>
        </p:spPr>
        <p:txBody>
          <a:bodyPr anchor="b" anchorCtr="0">
            <a:normAutofit/>
          </a:bodyPr>
          <a:lstStyle>
            <a:lvl1pPr marL="0" indent="0" algn="ctr">
              <a:lnSpc>
                <a:spcPct val="100000"/>
              </a:lnSpc>
              <a:buNone/>
              <a:defRPr sz="2000" b="1">
                <a:solidFill>
                  <a:schemeClr val="bg1"/>
                </a:solidFill>
              </a:defRPr>
            </a:lvl1pPr>
          </a:lstStyle>
          <a:p>
            <a:pPr lvl="0"/>
            <a:r>
              <a:rPr lang="nb-NO" dirty="0"/>
              <a:t>«Rediger for å legge til sitat»</a:t>
            </a:r>
            <a:endParaRPr lang="en-GB" dirty="0"/>
          </a:p>
        </p:txBody>
      </p:sp>
      <p:sp>
        <p:nvSpPr>
          <p:cNvPr id="18" name="Plassholder for innhold 5">
            <a:extLst>
              <a:ext uri="{FF2B5EF4-FFF2-40B4-BE49-F238E27FC236}">
                <a16:creationId xmlns:a16="http://schemas.microsoft.com/office/drawing/2014/main" id="{3B9465DB-3360-48D0-B08B-857014E3CC1C}"/>
              </a:ext>
            </a:extLst>
          </p:cNvPr>
          <p:cNvSpPr>
            <a:spLocks noGrp="1"/>
          </p:cNvSpPr>
          <p:nvPr>
            <p:ph sz="quarter" idx="14" hasCustomPrompt="1"/>
          </p:nvPr>
        </p:nvSpPr>
        <p:spPr>
          <a:xfrm>
            <a:off x="1116011" y="3387952"/>
            <a:ext cx="6911977" cy="912585"/>
          </a:xfrm>
        </p:spPr>
        <p:txBody>
          <a:bodyPr>
            <a:normAutofit/>
          </a:bodyPr>
          <a:lstStyle>
            <a:lvl1pPr marL="0" indent="0" algn="ctr">
              <a:buNone/>
              <a:defRPr sz="1100">
                <a:solidFill>
                  <a:schemeClr val="bg1"/>
                </a:solidFill>
              </a:defRPr>
            </a:lvl1pPr>
          </a:lstStyle>
          <a:p>
            <a:pPr lvl="0"/>
            <a:r>
              <a:rPr lang="nb-NO" dirty="0"/>
              <a:t>Rediger for å legge kilde</a:t>
            </a:r>
            <a:endParaRPr lang="en-GB" dirty="0"/>
          </a:p>
        </p:txBody>
      </p:sp>
    </p:spTree>
    <p:extLst>
      <p:ext uri="{BB962C8B-B14F-4D97-AF65-F5344CB8AC3E}">
        <p14:creationId xmlns:p14="http://schemas.microsoft.com/office/powerpoint/2010/main" val="192239778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kst + bilde A (hvit)">
    <p:spTree>
      <p:nvGrpSpPr>
        <p:cNvPr id="1" name=""/>
        <p:cNvGrpSpPr/>
        <p:nvPr/>
      </p:nvGrpSpPr>
      <p:grpSpPr>
        <a:xfrm>
          <a:off x="0" y="0"/>
          <a:ext cx="0" cy="0"/>
          <a:chOff x="0" y="0"/>
          <a:chExt cx="0" cy="0"/>
        </a:xfrm>
      </p:grpSpPr>
      <p:sp>
        <p:nvSpPr>
          <p:cNvPr id="2" name="Tittel 1"/>
          <p:cNvSpPr>
            <a:spLocks noGrp="1"/>
          </p:cNvSpPr>
          <p:nvPr>
            <p:ph type="title"/>
          </p:nvPr>
        </p:nvSpPr>
        <p:spPr>
          <a:xfrm>
            <a:off x="539750" y="839625"/>
            <a:ext cx="4032250" cy="579600"/>
          </a:xfrm>
        </p:spPr>
        <p:txBody>
          <a:body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4032250" cy="3168650"/>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bilde 7"/>
          <p:cNvSpPr>
            <a:spLocks noGrp="1"/>
          </p:cNvSpPr>
          <p:nvPr>
            <p:ph type="pic" sz="quarter" idx="13"/>
          </p:nvPr>
        </p:nvSpPr>
        <p:spPr>
          <a:xfrm>
            <a:off x="4716463" y="842963"/>
            <a:ext cx="4427537" cy="3889375"/>
          </a:xfrm>
          <a:solidFill>
            <a:schemeClr val="bg2"/>
          </a:solidFill>
        </p:spPr>
        <p:txBody>
          <a:bodyPr/>
          <a:lstStyle>
            <a:lvl1pPr marL="0" indent="0" algn="ctr">
              <a:buNone/>
              <a:defRPr/>
            </a:lvl1pPr>
          </a:lstStyle>
          <a:p>
            <a:r>
              <a:rPr lang="nb-NO"/>
              <a:t>Klikk på ikonet for å legge til et bilde</a:t>
            </a:r>
            <a:endParaRPr lang="en-GB" dirty="0"/>
          </a:p>
        </p:txBody>
      </p:sp>
      <p:sp>
        <p:nvSpPr>
          <p:cNvPr id="12" name="Plassholder for bunntekst 4">
            <a:extLst>
              <a:ext uri="{FF2B5EF4-FFF2-40B4-BE49-F238E27FC236}">
                <a16:creationId xmlns:a16="http://schemas.microsoft.com/office/drawing/2014/main" id="{443BAC51-CF2C-4B04-8714-60D456195D4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F29601FA-15DB-4C06-BDB2-64B49EC0CD8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744C63A2-338A-49BD-B307-EA96B646DA86}"/>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221641091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kst + bilde A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2963"/>
            <a:ext cx="4032250" cy="576791"/>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4032250" cy="316865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bilde 7"/>
          <p:cNvSpPr>
            <a:spLocks noGrp="1"/>
          </p:cNvSpPr>
          <p:nvPr>
            <p:ph type="pic" sz="quarter" idx="13"/>
          </p:nvPr>
        </p:nvSpPr>
        <p:spPr>
          <a:xfrm>
            <a:off x="4716463" y="842963"/>
            <a:ext cx="4427537" cy="3924300"/>
          </a:xfrm>
          <a:solidFill>
            <a:schemeClr val="bg2"/>
          </a:solidFill>
        </p:spPr>
        <p:txBody>
          <a:bodyPr/>
          <a:lstStyle>
            <a:lvl1pPr marL="0" indent="0" algn="ctr">
              <a:buNone/>
              <a:defRPr/>
            </a:lvl1pPr>
          </a:lstStyle>
          <a:p>
            <a:r>
              <a:rPr lang="nb-NO"/>
              <a:t>Klikk på ikonet for å legge til et bilde</a:t>
            </a:r>
            <a:endParaRPr lang="en-GB" dirty="0"/>
          </a:p>
        </p:txBody>
      </p:sp>
      <p:pic>
        <p:nvPicPr>
          <p:cNvPr id="11" name="Bilde 10" descr="Logo">
            <a:extLst>
              <a:ext uri="{FF2B5EF4-FFF2-40B4-BE49-F238E27FC236}">
                <a16:creationId xmlns:a16="http://schemas.microsoft.com/office/drawing/2014/main" id="{0E9F7893-00C9-44E2-A0EF-3E947CD5BB7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610FC9E-5CC4-42FE-A7C2-135215A8A9C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7B939372-9BA3-45FC-B99F-1816F942CD6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988C6C8-DF9A-4C57-AFA4-99084BDB54AA}"/>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326398844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ekst + bilde A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2963"/>
            <a:ext cx="4032250" cy="576791"/>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4032250" cy="316865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bilde 7"/>
          <p:cNvSpPr>
            <a:spLocks noGrp="1"/>
          </p:cNvSpPr>
          <p:nvPr>
            <p:ph type="pic" sz="quarter" idx="13"/>
          </p:nvPr>
        </p:nvSpPr>
        <p:spPr>
          <a:xfrm>
            <a:off x="4716463" y="842963"/>
            <a:ext cx="4427537" cy="3924300"/>
          </a:xfrm>
          <a:solidFill>
            <a:schemeClr val="bg2"/>
          </a:solidFill>
        </p:spPr>
        <p:txBody>
          <a:bodyPr/>
          <a:lstStyle>
            <a:lvl1pPr marL="0" indent="0" algn="ctr">
              <a:buNone/>
              <a:defRPr/>
            </a:lvl1pPr>
          </a:lstStyle>
          <a:p>
            <a:r>
              <a:rPr lang="nb-NO"/>
              <a:t>Klikk på ikonet for å legge til et bilde</a:t>
            </a:r>
            <a:endParaRPr lang="en-GB" dirty="0"/>
          </a:p>
        </p:txBody>
      </p:sp>
      <p:pic>
        <p:nvPicPr>
          <p:cNvPr id="11" name="Bilde 10" descr="Logo">
            <a:extLst>
              <a:ext uri="{FF2B5EF4-FFF2-40B4-BE49-F238E27FC236}">
                <a16:creationId xmlns:a16="http://schemas.microsoft.com/office/drawing/2014/main" id="{0E9F7893-00C9-44E2-A0EF-3E947CD5BB7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610FC9E-5CC4-42FE-A7C2-135215A8A9C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7B939372-9BA3-45FC-B99F-1816F942CD6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988C6C8-DF9A-4C57-AFA4-99084BDB54AA}"/>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3956562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kst + bilde B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42963"/>
            <a:ext cx="4572000" cy="3889375"/>
          </a:xfrm>
          <a:solidFill>
            <a:schemeClr val="bg2"/>
          </a:solidFill>
        </p:spPr>
        <p:txBody>
          <a:bodyPr/>
          <a:lstStyle>
            <a:lvl1pPr marL="0" indent="0" algn="ctr">
              <a:buNone/>
              <a:defRPr/>
            </a:lvl1pPr>
          </a:lstStyle>
          <a:p>
            <a:r>
              <a:rPr lang="nb-NO"/>
              <a:t>Klikk på ikonet for å legge til et bilde</a:t>
            </a:r>
            <a:endParaRPr lang="en-GB" dirty="0"/>
          </a:p>
        </p:txBody>
      </p:sp>
      <p:sp>
        <p:nvSpPr>
          <p:cNvPr id="2" name="Tittel 1"/>
          <p:cNvSpPr>
            <a:spLocks noGrp="1"/>
          </p:cNvSpPr>
          <p:nvPr>
            <p:ph type="title"/>
          </p:nvPr>
        </p:nvSpPr>
        <p:spPr>
          <a:xfrm>
            <a:off x="4716464" y="842964"/>
            <a:ext cx="3887786" cy="576262"/>
          </a:xfrm>
        </p:spPr>
        <p:txBody>
          <a:bodyPr/>
          <a:lstStyle/>
          <a:p>
            <a:r>
              <a:rPr lang="nb-NO"/>
              <a:t>Klikk for å redigere tittelstil</a:t>
            </a:r>
            <a:endParaRPr lang="en-GB" dirty="0"/>
          </a:p>
        </p:txBody>
      </p:sp>
      <p:sp>
        <p:nvSpPr>
          <p:cNvPr id="3" name="Plassholder for innhold 2"/>
          <p:cNvSpPr>
            <a:spLocks noGrp="1"/>
          </p:cNvSpPr>
          <p:nvPr>
            <p:ph idx="1" hasCustomPrompt="1"/>
          </p:nvPr>
        </p:nvSpPr>
        <p:spPr>
          <a:xfrm>
            <a:off x="4716464" y="1563688"/>
            <a:ext cx="3887786" cy="3168651"/>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9" name="Plassholder for bunntekst 4">
            <a:extLst>
              <a:ext uri="{FF2B5EF4-FFF2-40B4-BE49-F238E27FC236}">
                <a16:creationId xmlns:a16="http://schemas.microsoft.com/office/drawing/2014/main" id="{D5D91E06-BA4E-4DD5-8AFE-E7A545481769}"/>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AC96C1E0-3252-4DE0-B0EF-BAF88CC8D67D}"/>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A10DAD3B-83C7-44E8-9FCB-C60504B3D34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50950296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kst + bilde B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39625"/>
            <a:ext cx="4572000" cy="3927638"/>
          </a:xfrm>
          <a:solidFill>
            <a:schemeClr val="bg2"/>
          </a:solidFill>
        </p:spPr>
        <p:txBody>
          <a:bodyPr/>
          <a:lstStyle>
            <a:lvl1pPr marL="0" indent="0" algn="ctr">
              <a:buNone/>
              <a:defRPr/>
            </a:lvl1pPr>
          </a:lstStyle>
          <a:p>
            <a:r>
              <a:rPr lang="nb-NO"/>
              <a:t>Klikk på ikonet for å legge til et bilde</a:t>
            </a:r>
            <a:endParaRPr lang="en-GB" dirty="0"/>
          </a:p>
        </p:txBody>
      </p:sp>
      <p:sp>
        <p:nvSpPr>
          <p:cNvPr id="2" name="Tittel 1"/>
          <p:cNvSpPr>
            <a:spLocks noGrp="1"/>
          </p:cNvSpPr>
          <p:nvPr>
            <p:ph type="title"/>
          </p:nvPr>
        </p:nvSpPr>
        <p:spPr>
          <a:xfrm>
            <a:off x="4716463" y="839625"/>
            <a:ext cx="3887787" cy="579600"/>
          </a:xfrm>
        </p:spPr>
        <p:txBody>
          <a:bodyPr>
            <a:normAutofit/>
          </a:bodyPr>
          <a:lstStyle>
            <a:lvl1pPr>
              <a:defRPr sz="1800" b="1">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4716464" y="1563689"/>
            <a:ext cx="3887786" cy="3168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1720A19F-00CF-40E5-B17D-5C292FFE5BA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88E3BB5C-3D7B-4ADE-A9E9-EFFA8203BD0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F8E4560-CFFB-4386-B6AE-A7D71707086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A62E650-993B-46E5-9CEC-70E2413E4DFF}"/>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90126907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ekst + bilde B (mørk)">
    <p:bg>
      <p:bgPr>
        <a:solidFill>
          <a:schemeClr val="tx1"/>
        </a:soli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39625"/>
            <a:ext cx="4572000" cy="3927638"/>
          </a:xfrm>
          <a:solidFill>
            <a:schemeClr val="bg2"/>
          </a:solidFill>
        </p:spPr>
        <p:txBody>
          <a:bodyPr/>
          <a:lstStyle>
            <a:lvl1pPr marL="0" indent="0" algn="ctr">
              <a:buNone/>
              <a:defRPr/>
            </a:lvl1pPr>
          </a:lstStyle>
          <a:p>
            <a:r>
              <a:rPr lang="nb-NO"/>
              <a:t>Klikk på ikonet for å legge til et bilde</a:t>
            </a:r>
            <a:endParaRPr lang="en-GB" dirty="0"/>
          </a:p>
        </p:txBody>
      </p:sp>
      <p:sp>
        <p:nvSpPr>
          <p:cNvPr id="2" name="Tittel 1"/>
          <p:cNvSpPr>
            <a:spLocks noGrp="1"/>
          </p:cNvSpPr>
          <p:nvPr>
            <p:ph type="title"/>
          </p:nvPr>
        </p:nvSpPr>
        <p:spPr>
          <a:xfrm>
            <a:off x="4716463" y="839625"/>
            <a:ext cx="3887787" cy="579600"/>
          </a:xfrm>
        </p:spPr>
        <p:txBody>
          <a:bodyPr>
            <a:normAutofit/>
          </a:bodyPr>
          <a:lstStyle>
            <a:lvl1pPr>
              <a:defRPr sz="1800" b="1">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4716464" y="1563689"/>
            <a:ext cx="3887786" cy="3168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1720A19F-00CF-40E5-B17D-5C292FFE5BA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88E3BB5C-3D7B-4ADE-A9E9-EFFA8203BD0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F8E4560-CFFB-4386-B6AE-A7D71707086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A62E650-993B-46E5-9CEC-70E2413E4DFF}"/>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5985121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iagram + tekstboks lyseblå">
    <p:spTree>
      <p:nvGrpSpPr>
        <p:cNvPr id="1" name=""/>
        <p:cNvGrpSpPr/>
        <p:nvPr/>
      </p:nvGrpSpPr>
      <p:grpSpPr>
        <a:xfrm>
          <a:off x="0" y="0"/>
          <a:ext cx="0" cy="0"/>
          <a:chOff x="0" y="0"/>
          <a:chExt cx="0" cy="0"/>
        </a:xfrm>
      </p:grpSpPr>
      <p:sp>
        <p:nvSpPr>
          <p:cNvPr id="11" name="Plassholder for bunntekst 4">
            <a:extLst>
              <a:ext uri="{FF2B5EF4-FFF2-40B4-BE49-F238E27FC236}">
                <a16:creationId xmlns:a16="http://schemas.microsoft.com/office/drawing/2014/main" id="{981E578D-EDD3-4F11-8BBF-1291206E308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6A88B27-4A71-4B2C-890D-8B196E74E29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4036C1D-CE79-48C8-9BA8-50E2C6519CD4}"/>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60464A12-051A-4B09-8216-6BF40989B5CB}"/>
              </a:ext>
            </a:extLst>
          </p:cNvPr>
          <p:cNvSpPr/>
          <p:nvPr userDrawn="1"/>
        </p:nvSpPr>
        <p:spPr>
          <a:xfrm>
            <a:off x="4716462" y="4318954"/>
            <a:ext cx="4427537" cy="412633"/>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Plassholder for innhold 2">
            <a:extLst>
              <a:ext uri="{FF2B5EF4-FFF2-40B4-BE49-F238E27FC236}">
                <a16:creationId xmlns:a16="http://schemas.microsoft.com/office/drawing/2014/main" id="{F03E23AB-2F1C-4147-9E8F-8BD80AD74B3E}"/>
              </a:ext>
            </a:extLst>
          </p:cNvPr>
          <p:cNvSpPr>
            <a:spLocks noGrp="1"/>
          </p:cNvSpPr>
          <p:nvPr>
            <p:ph idx="1" hasCustomPrompt="1"/>
          </p:nvPr>
        </p:nvSpPr>
        <p:spPr>
          <a:xfrm>
            <a:off x="4716463" y="842963"/>
            <a:ext cx="4427537" cy="3475988"/>
          </a:xfrm>
          <a:solidFill>
            <a:schemeClr val="accent5"/>
          </a:solidFill>
        </p:spPr>
        <p:txBody>
          <a:bodyPr lIns="216000" tIns="180000" rIns="576000" bIns="144000"/>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8" name="Bilde 17">
            <a:extLst>
              <a:ext uri="{FF2B5EF4-FFF2-40B4-BE49-F238E27FC236}">
                <a16:creationId xmlns:a16="http://schemas.microsoft.com/office/drawing/2014/main" id="{58F4BA71-58DD-429B-BF9D-F7592B21C5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810" r="-2"/>
          <a:stretch/>
        </p:blipFill>
        <p:spPr>
          <a:xfrm>
            <a:off x="4716462" y="4461673"/>
            <a:ext cx="4427537" cy="127197"/>
          </a:xfrm>
          <a:prstGeom prst="rect">
            <a:avLst/>
          </a:prstGeom>
        </p:spPr>
      </p:pic>
      <p:sp>
        <p:nvSpPr>
          <p:cNvPr id="10" name="Plassholder for innhold 2">
            <a:extLst>
              <a:ext uri="{FF2B5EF4-FFF2-40B4-BE49-F238E27FC236}">
                <a16:creationId xmlns:a16="http://schemas.microsoft.com/office/drawing/2014/main" id="{B69121A2-C68D-407D-9247-DBDC53993A91}"/>
              </a:ext>
            </a:extLst>
          </p:cNvPr>
          <p:cNvSpPr>
            <a:spLocks noGrp="1"/>
          </p:cNvSpPr>
          <p:nvPr>
            <p:ph idx="16"/>
          </p:nvPr>
        </p:nvSpPr>
        <p:spPr>
          <a:xfrm>
            <a:off x="0" y="842963"/>
            <a:ext cx="4716461" cy="3888624"/>
          </a:xfrm>
          <a:solidFill>
            <a:schemeClr val="bg1"/>
          </a:solidFill>
        </p:spPr>
        <p:txBody>
          <a:bodyPr lIns="216000" tIns="180000" rIns="576000" bIns="144000"/>
          <a:lstStyle>
            <a:lvl1pPr marL="0" indent="0">
              <a:buNone/>
              <a:defRPr/>
            </a:lvl1pPr>
          </a:lstStyle>
          <a:p>
            <a:pPr lvl="0"/>
            <a:r>
              <a:rPr lang="nb-NO"/>
              <a:t>Rediger tekststiler i malen</a:t>
            </a:r>
          </a:p>
          <a:p>
            <a:pPr lvl="1"/>
            <a:r>
              <a:rPr lang="nb-NO"/>
              <a:t>Andre nivå</a:t>
            </a:r>
          </a:p>
          <a:p>
            <a:pPr lvl="2"/>
            <a:r>
              <a:rPr lang="nb-NO"/>
              <a:t>Tredje nivå</a:t>
            </a:r>
          </a:p>
        </p:txBody>
      </p:sp>
    </p:spTree>
    <p:extLst>
      <p:ext uri="{BB962C8B-B14F-4D97-AF65-F5344CB8AC3E}">
        <p14:creationId xmlns:p14="http://schemas.microsoft.com/office/powerpoint/2010/main" val="362830023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Medie + tekstboks gradering">
    <p:spTree>
      <p:nvGrpSpPr>
        <p:cNvPr id="1" name=""/>
        <p:cNvGrpSpPr/>
        <p:nvPr/>
      </p:nvGrpSpPr>
      <p:grpSpPr>
        <a:xfrm>
          <a:off x="0" y="0"/>
          <a:ext cx="0" cy="0"/>
          <a:chOff x="0" y="0"/>
          <a:chExt cx="0" cy="0"/>
        </a:xfrm>
      </p:grpSpPr>
      <p:sp>
        <p:nvSpPr>
          <p:cNvPr id="11" name="Plassholder for bunntekst 4">
            <a:extLst>
              <a:ext uri="{FF2B5EF4-FFF2-40B4-BE49-F238E27FC236}">
                <a16:creationId xmlns:a16="http://schemas.microsoft.com/office/drawing/2014/main" id="{981E578D-EDD3-4F11-8BBF-1291206E308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6A88B27-4A71-4B2C-890D-8B196E74E29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4036C1D-CE79-48C8-9BA8-50E2C6519CD4}"/>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60464A12-051A-4B09-8216-6BF40989B5CB}"/>
              </a:ext>
            </a:extLst>
          </p:cNvPr>
          <p:cNvSpPr/>
          <p:nvPr userDrawn="1"/>
        </p:nvSpPr>
        <p:spPr>
          <a:xfrm>
            <a:off x="4716462" y="4318954"/>
            <a:ext cx="4427537" cy="412633"/>
          </a:xfrm>
          <a:prstGeom prst="rect">
            <a:avLst/>
          </a:prstGeom>
          <a:gradFill>
            <a:gsLst>
              <a:gs pos="0">
                <a:schemeClr val="tx1"/>
              </a:gs>
              <a:gs pos="100000">
                <a:srgbClr val="0D2D4C"/>
              </a:gs>
            </a:gsLst>
            <a:lin ang="0" scaled="0"/>
          </a:gradFill>
        </p:spPr>
        <p:txBody>
          <a:bodyPr vert="horz" lIns="216000" tIns="216000" rIns="576000" bIns="144000" rtlCol="0">
            <a:normAutofit fontScale="25000" lnSpcReduction="20000"/>
          </a:bodyPr>
          <a:lstStyle/>
          <a:p>
            <a:pPr marL="144000" lvl="0" indent="-144000" defTabSz="914400" eaLnBrk="1" latinLnBrk="0" hangingPunct="1">
              <a:lnSpc>
                <a:spcPct val="100000"/>
              </a:lnSpc>
              <a:spcBef>
                <a:spcPts val="1000"/>
              </a:spcBef>
              <a:buFont typeface="Arial"/>
              <a:buChar char="•"/>
            </a:pPr>
            <a:endParaRPr lang="en-GB" sz="1700">
              <a:solidFill>
                <a:schemeClr val="bg1"/>
              </a:solidFill>
              <a:latin typeface="Verdana" charset="0"/>
              <a:ea typeface="Verdana" charset="0"/>
            </a:endParaRPr>
          </a:p>
        </p:txBody>
      </p:sp>
      <p:sp>
        <p:nvSpPr>
          <p:cNvPr id="17" name="Plassholder for innhold 2">
            <a:extLst>
              <a:ext uri="{FF2B5EF4-FFF2-40B4-BE49-F238E27FC236}">
                <a16:creationId xmlns:a16="http://schemas.microsoft.com/office/drawing/2014/main" id="{F03E23AB-2F1C-4147-9E8F-8BD80AD74B3E}"/>
              </a:ext>
            </a:extLst>
          </p:cNvPr>
          <p:cNvSpPr>
            <a:spLocks noGrp="1"/>
          </p:cNvSpPr>
          <p:nvPr>
            <p:ph idx="1" hasCustomPrompt="1"/>
          </p:nvPr>
        </p:nvSpPr>
        <p:spPr>
          <a:xfrm>
            <a:off x="4716463" y="842963"/>
            <a:ext cx="4427537" cy="3475988"/>
          </a:xfrm>
          <a:gradFill>
            <a:gsLst>
              <a:gs pos="0">
                <a:schemeClr val="tx1"/>
              </a:gs>
              <a:gs pos="100000">
                <a:srgbClr val="0D2D4C"/>
              </a:gs>
            </a:gsLst>
            <a:lin ang="0" scaled="0"/>
          </a:gradFill>
        </p:spPr>
        <p:txBody>
          <a:bodyPr vert="horz" lIns="216000" tIns="216000" rIns="576000" bIns="144000" rtlCol="0">
            <a:normAutofit/>
          </a:bodyPr>
          <a:lstStyle>
            <a:lvl1pPr>
              <a:defRPr lang="nb-NO" dirty="0">
                <a:solidFill>
                  <a:schemeClr val="bg1"/>
                </a:solidFill>
              </a:defRPr>
            </a:lvl1pPr>
            <a:lvl2pPr>
              <a:defRPr lang="nb-NO" dirty="0">
                <a:solidFill>
                  <a:schemeClr val="bg1"/>
                </a:solidFill>
              </a:defRPr>
            </a:lvl2pPr>
            <a:lvl3pPr>
              <a:defRPr lang="nb-NO" dirty="0">
                <a:solidFill>
                  <a:schemeClr val="bg1"/>
                </a:solidFill>
              </a:defRPr>
            </a:lvl3pPr>
            <a:lvl4pPr>
              <a:defRPr lang="nb-NO" dirty="0">
                <a:solidFill>
                  <a:schemeClr val="bg1"/>
                </a:solidFill>
              </a:defRPr>
            </a:lvl4pPr>
            <a:lvl5pPr>
              <a:defRPr lang="en-GB" dirty="0">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8" name="Bilde 17">
            <a:extLst>
              <a:ext uri="{FF2B5EF4-FFF2-40B4-BE49-F238E27FC236}">
                <a16:creationId xmlns:a16="http://schemas.microsoft.com/office/drawing/2014/main" id="{58F4BA71-58DD-429B-BF9D-F7592B21C5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810" r="-2"/>
          <a:stretch/>
        </p:blipFill>
        <p:spPr>
          <a:xfrm>
            <a:off x="4716462" y="4461673"/>
            <a:ext cx="4427537" cy="127197"/>
          </a:xfrm>
          <a:prstGeom prst="rect">
            <a:avLst/>
          </a:prstGeom>
        </p:spPr>
      </p:pic>
      <p:sp>
        <p:nvSpPr>
          <p:cNvPr id="10" name="Plassholder for innhold 2">
            <a:extLst>
              <a:ext uri="{FF2B5EF4-FFF2-40B4-BE49-F238E27FC236}">
                <a16:creationId xmlns:a16="http://schemas.microsoft.com/office/drawing/2014/main" id="{B69121A2-C68D-407D-9247-DBDC53993A91}"/>
              </a:ext>
            </a:extLst>
          </p:cNvPr>
          <p:cNvSpPr>
            <a:spLocks noGrp="1"/>
          </p:cNvSpPr>
          <p:nvPr>
            <p:ph idx="16"/>
          </p:nvPr>
        </p:nvSpPr>
        <p:spPr>
          <a:xfrm>
            <a:off x="0" y="842963"/>
            <a:ext cx="4716463" cy="3888624"/>
          </a:xfrm>
          <a:solidFill>
            <a:schemeClr val="bg1"/>
          </a:solidFill>
        </p:spPr>
        <p:txBody>
          <a:bodyPr lIns="216000" tIns="180000" rIns="576000" bIns="144000"/>
          <a:lstStyle>
            <a:lvl1pPr marL="0" indent="0">
              <a:buNone/>
              <a:defRPr/>
            </a:lvl1pPr>
          </a:lstStyle>
          <a:p>
            <a:pPr lvl="0"/>
            <a:r>
              <a:rPr lang="nb-NO"/>
              <a:t>Rediger tekststiler i malen</a:t>
            </a:r>
          </a:p>
          <a:p>
            <a:pPr lvl="1"/>
            <a:r>
              <a:rPr lang="nb-NO"/>
              <a:t>Andre nivå</a:t>
            </a:r>
          </a:p>
          <a:p>
            <a:pPr lvl="2"/>
            <a:r>
              <a:rPr lang="nb-NO"/>
              <a:t>Tredje nivå</a:t>
            </a:r>
          </a:p>
        </p:txBody>
      </p:sp>
    </p:spTree>
    <p:extLst>
      <p:ext uri="{BB962C8B-B14F-4D97-AF65-F5344CB8AC3E}">
        <p14:creationId xmlns:p14="http://schemas.microsoft.com/office/powerpoint/2010/main" val="257002688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Medie + tekstboks sort">
    <p:spTree>
      <p:nvGrpSpPr>
        <p:cNvPr id="1" name=""/>
        <p:cNvGrpSpPr/>
        <p:nvPr/>
      </p:nvGrpSpPr>
      <p:grpSpPr>
        <a:xfrm>
          <a:off x="0" y="0"/>
          <a:ext cx="0" cy="0"/>
          <a:chOff x="0" y="0"/>
          <a:chExt cx="0" cy="0"/>
        </a:xfrm>
      </p:grpSpPr>
      <p:sp>
        <p:nvSpPr>
          <p:cNvPr id="11" name="Plassholder for bunntekst 4">
            <a:extLst>
              <a:ext uri="{FF2B5EF4-FFF2-40B4-BE49-F238E27FC236}">
                <a16:creationId xmlns:a16="http://schemas.microsoft.com/office/drawing/2014/main" id="{981E578D-EDD3-4F11-8BBF-1291206E308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6A88B27-4A71-4B2C-890D-8B196E74E29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4036C1D-CE79-48C8-9BA8-50E2C6519CD4}"/>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60464A12-051A-4B09-8216-6BF40989B5CB}"/>
              </a:ext>
            </a:extLst>
          </p:cNvPr>
          <p:cNvSpPr/>
          <p:nvPr userDrawn="1"/>
        </p:nvSpPr>
        <p:spPr>
          <a:xfrm>
            <a:off x="4716462" y="4318954"/>
            <a:ext cx="4427537" cy="41263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pic>
        <p:nvPicPr>
          <p:cNvPr id="18" name="Bilde 17">
            <a:extLst>
              <a:ext uri="{FF2B5EF4-FFF2-40B4-BE49-F238E27FC236}">
                <a16:creationId xmlns:a16="http://schemas.microsoft.com/office/drawing/2014/main" id="{58F4BA71-58DD-429B-BF9D-F7592B21C5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810" r="-2"/>
          <a:stretch/>
        </p:blipFill>
        <p:spPr>
          <a:xfrm>
            <a:off x="4716462" y="4461673"/>
            <a:ext cx="4427537" cy="127197"/>
          </a:xfrm>
          <a:prstGeom prst="rect">
            <a:avLst/>
          </a:prstGeom>
        </p:spPr>
      </p:pic>
      <p:sp>
        <p:nvSpPr>
          <p:cNvPr id="10" name="Plassholder for innhold 2">
            <a:extLst>
              <a:ext uri="{FF2B5EF4-FFF2-40B4-BE49-F238E27FC236}">
                <a16:creationId xmlns:a16="http://schemas.microsoft.com/office/drawing/2014/main" id="{B69121A2-C68D-407D-9247-DBDC53993A91}"/>
              </a:ext>
            </a:extLst>
          </p:cNvPr>
          <p:cNvSpPr>
            <a:spLocks noGrp="1"/>
          </p:cNvSpPr>
          <p:nvPr>
            <p:ph idx="16"/>
          </p:nvPr>
        </p:nvSpPr>
        <p:spPr>
          <a:xfrm>
            <a:off x="0" y="842963"/>
            <a:ext cx="4716462" cy="3888624"/>
          </a:xfrm>
          <a:solidFill>
            <a:schemeClr val="bg1"/>
          </a:solidFill>
        </p:spPr>
        <p:txBody>
          <a:bodyPr lIns="216000" tIns="180000" rIns="576000" bIns="144000"/>
          <a:lstStyle>
            <a:lvl1pPr marL="0" indent="0">
              <a:buNone/>
              <a:defRPr/>
            </a:lvl1pPr>
          </a:lstStyle>
          <a:p>
            <a:pPr lvl="0"/>
            <a:r>
              <a:rPr lang="nb-NO"/>
              <a:t>Rediger tekststiler i malen</a:t>
            </a:r>
          </a:p>
          <a:p>
            <a:pPr lvl="1"/>
            <a:r>
              <a:rPr lang="nb-NO"/>
              <a:t>Andre nivå</a:t>
            </a:r>
          </a:p>
          <a:p>
            <a:pPr lvl="2"/>
            <a:r>
              <a:rPr lang="nb-NO"/>
              <a:t>Tredje nivå</a:t>
            </a:r>
          </a:p>
        </p:txBody>
      </p:sp>
      <p:sp>
        <p:nvSpPr>
          <p:cNvPr id="9" name="Plassholder for innhold 2">
            <a:extLst>
              <a:ext uri="{FF2B5EF4-FFF2-40B4-BE49-F238E27FC236}">
                <a16:creationId xmlns:a16="http://schemas.microsoft.com/office/drawing/2014/main" id="{ACF2B6F9-2416-46EF-B973-5F7B5B2CFD54}"/>
              </a:ext>
            </a:extLst>
          </p:cNvPr>
          <p:cNvSpPr>
            <a:spLocks noGrp="1"/>
          </p:cNvSpPr>
          <p:nvPr>
            <p:ph idx="1" hasCustomPrompt="1"/>
          </p:nvPr>
        </p:nvSpPr>
        <p:spPr>
          <a:xfrm>
            <a:off x="4716463" y="842963"/>
            <a:ext cx="4427537" cy="3475988"/>
          </a:xfrm>
          <a:solidFill>
            <a:schemeClr val="tx1"/>
          </a:solidFill>
        </p:spPr>
        <p:txBody>
          <a:bodyPr vert="horz" lIns="216000" tIns="216000" rIns="576000" bIns="144000" rtlCol="0">
            <a:normAutofit/>
          </a:bodyPr>
          <a:lstStyle>
            <a:lvl1pPr>
              <a:defRPr lang="nb-NO" dirty="0">
                <a:solidFill>
                  <a:schemeClr val="bg1"/>
                </a:solidFill>
              </a:defRPr>
            </a:lvl1pPr>
            <a:lvl2pPr>
              <a:defRPr lang="nb-NO" dirty="0">
                <a:solidFill>
                  <a:schemeClr val="bg1"/>
                </a:solidFill>
              </a:defRPr>
            </a:lvl2pPr>
            <a:lvl3pPr>
              <a:defRPr lang="nb-NO" dirty="0">
                <a:solidFill>
                  <a:schemeClr val="bg1"/>
                </a:solidFill>
              </a:defRPr>
            </a:lvl3pPr>
            <a:lvl4pPr>
              <a:defRPr lang="nb-NO" dirty="0">
                <a:solidFill>
                  <a:schemeClr val="bg1"/>
                </a:solidFill>
              </a:defRPr>
            </a:lvl4pPr>
            <a:lvl5pPr>
              <a:defRPr lang="en-GB" dirty="0">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120882952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Hovedpoeng 1">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CCC249-7838-40FA-96C5-AC06207B067E}"/>
              </a:ext>
            </a:extLst>
          </p:cNvPr>
          <p:cNvSpPr>
            <a:spLocks noGrp="1"/>
          </p:cNvSpPr>
          <p:nvPr>
            <p:ph type="title"/>
          </p:nvPr>
        </p:nvSpPr>
        <p:spPr/>
        <p:txBody>
          <a:bodyPr/>
          <a:lstStyle/>
          <a:p>
            <a:r>
              <a:rPr lang="nb-NO"/>
              <a:t>Klikk for å redigere tittelstil</a:t>
            </a:r>
            <a:endParaRPr lang="nb-NO" dirty="0"/>
          </a:p>
        </p:txBody>
      </p:sp>
      <p:sp>
        <p:nvSpPr>
          <p:cNvPr id="3" name="Plassholder for bunntekst 2">
            <a:extLst>
              <a:ext uri="{FF2B5EF4-FFF2-40B4-BE49-F238E27FC236}">
                <a16:creationId xmlns:a16="http://schemas.microsoft.com/office/drawing/2014/main" id="{FC3991CF-90A8-47C1-AFFC-16C169D2EB69}"/>
              </a:ext>
            </a:extLst>
          </p:cNvPr>
          <p:cNvSpPr>
            <a:spLocks noGrp="1"/>
          </p:cNvSpPr>
          <p:nvPr>
            <p:ph type="ftr" sz="quarter" idx="10"/>
          </p:nvPr>
        </p:nvSpPr>
        <p:spPr>
          <a:xfrm>
            <a:off x="539750" y="4877806"/>
            <a:ext cx="6907755" cy="133715"/>
          </a:xfrm>
        </p:spPr>
        <p:txBody>
          <a:bodyPr/>
          <a:lstStyle/>
          <a:p>
            <a:endParaRPr lang="en-GB" dirty="0"/>
          </a:p>
        </p:txBody>
      </p:sp>
      <p:sp>
        <p:nvSpPr>
          <p:cNvPr id="4" name="Plassholder for lysbildenummer 3">
            <a:extLst>
              <a:ext uri="{FF2B5EF4-FFF2-40B4-BE49-F238E27FC236}">
                <a16:creationId xmlns:a16="http://schemas.microsoft.com/office/drawing/2014/main" id="{562613D3-4A9D-46D1-86A2-168DAB0DE32A}"/>
              </a:ext>
            </a:extLst>
          </p:cNvPr>
          <p:cNvSpPr>
            <a:spLocks noGrp="1"/>
          </p:cNvSpPr>
          <p:nvPr>
            <p:ph type="sldNum" sz="quarter" idx="11"/>
          </p:nvPr>
        </p:nvSpPr>
        <p:spPr/>
        <p:txBody>
          <a:bodyPr/>
          <a:lstStyle/>
          <a:p>
            <a:r>
              <a:rPr lang="nb-NO" altLang="nb-NO"/>
              <a:t>Side </a:t>
            </a:r>
            <a:fld id="{F57D2C7E-FF28-3646-BDC8-24A1FA3E5E8D}" type="slidenum">
              <a:rPr lang="en-GB" smtClean="0"/>
              <a:pPr/>
              <a:t>‹#›</a:t>
            </a:fld>
            <a:endParaRPr lang="en-GB" dirty="0"/>
          </a:p>
        </p:txBody>
      </p:sp>
      <p:sp>
        <p:nvSpPr>
          <p:cNvPr id="5" name="Plassholder for dato 4">
            <a:extLst>
              <a:ext uri="{FF2B5EF4-FFF2-40B4-BE49-F238E27FC236}">
                <a16:creationId xmlns:a16="http://schemas.microsoft.com/office/drawing/2014/main" id="{46BB41CB-1380-4F59-98E9-763B3081A26F}"/>
              </a:ext>
            </a:extLst>
          </p:cNvPr>
          <p:cNvSpPr>
            <a:spLocks noGrp="1"/>
          </p:cNvSpPr>
          <p:nvPr>
            <p:ph type="dt" sz="half" idx="12"/>
          </p:nvPr>
        </p:nvSpPr>
        <p:spPr/>
        <p:txBody>
          <a:bodyPr/>
          <a:lstStyle/>
          <a:p>
            <a:fld id="{71CF5760-0137-4D42-83E3-B092B0912E30}" type="datetime1">
              <a:rPr lang="nb-NO" smtClean="0"/>
              <a:t>04.09.2026</a:t>
            </a:fld>
            <a:endParaRPr lang="en-GB" dirty="0"/>
          </a:p>
        </p:txBody>
      </p:sp>
      <p:sp>
        <p:nvSpPr>
          <p:cNvPr id="24" name="Plassholder for tekst 26">
            <a:extLst>
              <a:ext uri="{FF2B5EF4-FFF2-40B4-BE49-F238E27FC236}">
                <a16:creationId xmlns:a16="http://schemas.microsoft.com/office/drawing/2014/main" id="{77A04AD1-0290-43A7-8525-94B36A3E9D0D}"/>
              </a:ext>
            </a:extLst>
          </p:cNvPr>
          <p:cNvSpPr>
            <a:spLocks noGrp="1"/>
          </p:cNvSpPr>
          <p:nvPr>
            <p:ph type="body" sz="quarter" idx="14" hasCustomPrompt="1"/>
          </p:nvPr>
        </p:nvSpPr>
        <p:spPr>
          <a:xfrm>
            <a:off x="859102" y="1903348"/>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25" name="Plassholder for tekst 7">
            <a:extLst>
              <a:ext uri="{FF2B5EF4-FFF2-40B4-BE49-F238E27FC236}">
                <a16:creationId xmlns:a16="http://schemas.microsoft.com/office/drawing/2014/main" id="{5B45E2F8-10BB-4CE2-BFCD-5E734C8C4B89}"/>
              </a:ext>
            </a:extLst>
          </p:cNvPr>
          <p:cNvSpPr>
            <a:spLocks noGrp="1"/>
          </p:cNvSpPr>
          <p:nvPr>
            <p:ph type="body" sz="quarter" idx="22" hasCustomPrompt="1"/>
          </p:nvPr>
        </p:nvSpPr>
        <p:spPr>
          <a:xfrm>
            <a:off x="1641636" y="1736806"/>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26" name="Plassholder for tekst 28">
            <a:extLst>
              <a:ext uri="{FF2B5EF4-FFF2-40B4-BE49-F238E27FC236}">
                <a16:creationId xmlns:a16="http://schemas.microsoft.com/office/drawing/2014/main" id="{ECA7A695-D1CC-49F0-A2E7-3A73F80B6867}"/>
              </a:ext>
            </a:extLst>
          </p:cNvPr>
          <p:cNvSpPr>
            <a:spLocks noGrp="1" noChangeAspect="1"/>
          </p:cNvSpPr>
          <p:nvPr>
            <p:ph type="body" sz="quarter" idx="15" hasCustomPrompt="1"/>
          </p:nvPr>
        </p:nvSpPr>
        <p:spPr>
          <a:xfrm>
            <a:off x="540014" y="2123898"/>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
        <p:nvSpPr>
          <p:cNvPr id="61" name="Plassholder for tekst 6">
            <a:extLst>
              <a:ext uri="{FF2B5EF4-FFF2-40B4-BE49-F238E27FC236}">
                <a16:creationId xmlns:a16="http://schemas.microsoft.com/office/drawing/2014/main" id="{4F9DFC83-875E-4151-AE69-9C0312690B0B}"/>
              </a:ext>
            </a:extLst>
          </p:cNvPr>
          <p:cNvSpPr>
            <a:spLocks noGrp="1"/>
          </p:cNvSpPr>
          <p:nvPr>
            <p:ph type="body" sz="quarter" idx="21" hasCustomPrompt="1"/>
          </p:nvPr>
        </p:nvSpPr>
        <p:spPr>
          <a:xfrm>
            <a:off x="540014" y="4479659"/>
            <a:ext cx="8063728" cy="261016"/>
          </a:xfrm>
          <a:solidFill>
            <a:schemeClr val="tx2">
              <a:lumMod val="75000"/>
            </a:schemeClr>
          </a:solidFill>
        </p:spPr>
        <p:txBody>
          <a:bodyPr anchor="ctr">
            <a:noAutofit/>
          </a:bodyPr>
          <a:lstStyle>
            <a:lvl1pPr marL="0" indent="0" algn="ctr">
              <a:buNone/>
              <a:defRPr sz="1000" b="1">
                <a:solidFill>
                  <a:schemeClr val="bg1"/>
                </a:solidFill>
              </a:defRPr>
            </a:lvl1pPr>
            <a:lvl2pPr algn="ctr">
              <a:defRPr/>
            </a:lvl2pPr>
            <a:lvl3pPr algn="ctr">
              <a:defRPr/>
            </a:lvl3pPr>
            <a:lvl4pPr algn="ctr">
              <a:defRPr/>
            </a:lvl4pPr>
            <a:lvl5pPr algn="ctr">
              <a:defRPr/>
            </a:lvl5pPr>
          </a:lstStyle>
          <a:p>
            <a:pPr lvl="0"/>
            <a:r>
              <a:rPr lang="nb-NO" dirty="0"/>
              <a:t>Skriv inn det som er viktigst å huske fra sliden</a:t>
            </a:r>
          </a:p>
        </p:txBody>
      </p:sp>
      <p:sp>
        <p:nvSpPr>
          <p:cNvPr id="62" name="Plassholder for tekst 26">
            <a:extLst>
              <a:ext uri="{FF2B5EF4-FFF2-40B4-BE49-F238E27FC236}">
                <a16:creationId xmlns:a16="http://schemas.microsoft.com/office/drawing/2014/main" id="{7B92C022-2569-483E-8FE1-0B1E181A0B76}"/>
              </a:ext>
            </a:extLst>
          </p:cNvPr>
          <p:cNvSpPr>
            <a:spLocks noGrp="1"/>
          </p:cNvSpPr>
          <p:nvPr>
            <p:ph type="body" sz="quarter" idx="23" hasCustomPrompt="1"/>
          </p:nvPr>
        </p:nvSpPr>
        <p:spPr>
          <a:xfrm>
            <a:off x="859102" y="3256299"/>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63" name="Plassholder for tekst 7">
            <a:extLst>
              <a:ext uri="{FF2B5EF4-FFF2-40B4-BE49-F238E27FC236}">
                <a16:creationId xmlns:a16="http://schemas.microsoft.com/office/drawing/2014/main" id="{6AA1B206-E9A0-4A13-AB9F-7AF85E28A3C6}"/>
              </a:ext>
            </a:extLst>
          </p:cNvPr>
          <p:cNvSpPr>
            <a:spLocks noGrp="1"/>
          </p:cNvSpPr>
          <p:nvPr>
            <p:ph type="body" sz="quarter" idx="24" hasCustomPrompt="1"/>
          </p:nvPr>
        </p:nvSpPr>
        <p:spPr>
          <a:xfrm>
            <a:off x="1641636" y="3089757"/>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64" name="Plassholder for tekst 28">
            <a:extLst>
              <a:ext uri="{FF2B5EF4-FFF2-40B4-BE49-F238E27FC236}">
                <a16:creationId xmlns:a16="http://schemas.microsoft.com/office/drawing/2014/main" id="{002BCA0A-AF03-4C65-87C1-44FF7875F243}"/>
              </a:ext>
            </a:extLst>
          </p:cNvPr>
          <p:cNvSpPr>
            <a:spLocks noGrp="1" noChangeAspect="1"/>
          </p:cNvSpPr>
          <p:nvPr>
            <p:ph type="body" sz="quarter" idx="25" hasCustomPrompt="1"/>
          </p:nvPr>
        </p:nvSpPr>
        <p:spPr>
          <a:xfrm>
            <a:off x="540014" y="3476849"/>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
        <p:nvSpPr>
          <p:cNvPr id="65" name="Plassholder for tekst 26">
            <a:extLst>
              <a:ext uri="{FF2B5EF4-FFF2-40B4-BE49-F238E27FC236}">
                <a16:creationId xmlns:a16="http://schemas.microsoft.com/office/drawing/2014/main" id="{C3ADB537-2A17-48E7-ACA9-B1045251A6F9}"/>
              </a:ext>
            </a:extLst>
          </p:cNvPr>
          <p:cNvSpPr>
            <a:spLocks noGrp="1"/>
          </p:cNvSpPr>
          <p:nvPr>
            <p:ph type="body" sz="quarter" idx="26" hasCustomPrompt="1"/>
          </p:nvPr>
        </p:nvSpPr>
        <p:spPr>
          <a:xfrm>
            <a:off x="5035550" y="1903348"/>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66" name="Plassholder for tekst 7">
            <a:extLst>
              <a:ext uri="{FF2B5EF4-FFF2-40B4-BE49-F238E27FC236}">
                <a16:creationId xmlns:a16="http://schemas.microsoft.com/office/drawing/2014/main" id="{12484CCD-EB33-4C8F-BAF9-E0245121F616}"/>
              </a:ext>
            </a:extLst>
          </p:cNvPr>
          <p:cNvSpPr>
            <a:spLocks noGrp="1"/>
          </p:cNvSpPr>
          <p:nvPr>
            <p:ph type="body" sz="quarter" idx="27" hasCustomPrompt="1"/>
          </p:nvPr>
        </p:nvSpPr>
        <p:spPr>
          <a:xfrm>
            <a:off x="5818084" y="1736806"/>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67" name="Plassholder for tekst 28">
            <a:extLst>
              <a:ext uri="{FF2B5EF4-FFF2-40B4-BE49-F238E27FC236}">
                <a16:creationId xmlns:a16="http://schemas.microsoft.com/office/drawing/2014/main" id="{C62976AF-28A8-4208-8EFA-915A956A5466}"/>
              </a:ext>
            </a:extLst>
          </p:cNvPr>
          <p:cNvSpPr>
            <a:spLocks noGrp="1" noChangeAspect="1"/>
          </p:cNvSpPr>
          <p:nvPr>
            <p:ph type="body" sz="quarter" idx="28" hasCustomPrompt="1"/>
          </p:nvPr>
        </p:nvSpPr>
        <p:spPr>
          <a:xfrm>
            <a:off x="4716462" y="2123898"/>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
        <p:nvSpPr>
          <p:cNvPr id="68" name="Plassholder for tekst 26">
            <a:extLst>
              <a:ext uri="{FF2B5EF4-FFF2-40B4-BE49-F238E27FC236}">
                <a16:creationId xmlns:a16="http://schemas.microsoft.com/office/drawing/2014/main" id="{6D4338B0-6264-4EE8-8A2E-BC50F71BADD5}"/>
              </a:ext>
            </a:extLst>
          </p:cNvPr>
          <p:cNvSpPr>
            <a:spLocks noGrp="1"/>
          </p:cNvSpPr>
          <p:nvPr>
            <p:ph type="body" sz="quarter" idx="29" hasCustomPrompt="1"/>
          </p:nvPr>
        </p:nvSpPr>
        <p:spPr>
          <a:xfrm>
            <a:off x="5035550" y="3256299"/>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69" name="Plassholder for tekst 7">
            <a:extLst>
              <a:ext uri="{FF2B5EF4-FFF2-40B4-BE49-F238E27FC236}">
                <a16:creationId xmlns:a16="http://schemas.microsoft.com/office/drawing/2014/main" id="{AC452DE4-1DAD-4BAF-8E61-10932F2254C8}"/>
              </a:ext>
            </a:extLst>
          </p:cNvPr>
          <p:cNvSpPr>
            <a:spLocks noGrp="1"/>
          </p:cNvSpPr>
          <p:nvPr>
            <p:ph type="body" sz="quarter" idx="30" hasCustomPrompt="1"/>
          </p:nvPr>
        </p:nvSpPr>
        <p:spPr>
          <a:xfrm>
            <a:off x="5818084" y="3089757"/>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70" name="Plassholder for tekst 28">
            <a:extLst>
              <a:ext uri="{FF2B5EF4-FFF2-40B4-BE49-F238E27FC236}">
                <a16:creationId xmlns:a16="http://schemas.microsoft.com/office/drawing/2014/main" id="{D6063829-4F80-4540-906C-B68FC01ABCFF}"/>
              </a:ext>
            </a:extLst>
          </p:cNvPr>
          <p:cNvSpPr>
            <a:spLocks noGrp="1" noChangeAspect="1"/>
          </p:cNvSpPr>
          <p:nvPr>
            <p:ph type="body" sz="quarter" idx="31" hasCustomPrompt="1"/>
          </p:nvPr>
        </p:nvSpPr>
        <p:spPr>
          <a:xfrm>
            <a:off x="4716462" y="3476849"/>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Tree>
    <p:extLst>
      <p:ext uri="{BB962C8B-B14F-4D97-AF65-F5344CB8AC3E}">
        <p14:creationId xmlns:p14="http://schemas.microsoft.com/office/powerpoint/2010/main" val="19946453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Hovedpoeng 2">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CCC249-7838-40FA-96C5-AC06207B067E}"/>
              </a:ext>
            </a:extLst>
          </p:cNvPr>
          <p:cNvSpPr>
            <a:spLocks noGrp="1"/>
          </p:cNvSpPr>
          <p:nvPr>
            <p:ph type="title"/>
          </p:nvPr>
        </p:nvSpPr>
        <p:spPr/>
        <p:txBody>
          <a:bodyPr/>
          <a:lstStyle/>
          <a:p>
            <a:r>
              <a:rPr lang="nb-NO"/>
              <a:t>Klikk for å redigere tittelstil</a:t>
            </a:r>
            <a:endParaRPr lang="nb-NO" dirty="0"/>
          </a:p>
        </p:txBody>
      </p:sp>
      <p:sp>
        <p:nvSpPr>
          <p:cNvPr id="3" name="Plassholder for bunntekst 2">
            <a:extLst>
              <a:ext uri="{FF2B5EF4-FFF2-40B4-BE49-F238E27FC236}">
                <a16:creationId xmlns:a16="http://schemas.microsoft.com/office/drawing/2014/main" id="{FC3991CF-90A8-47C1-AFFC-16C169D2EB69}"/>
              </a:ext>
            </a:extLst>
          </p:cNvPr>
          <p:cNvSpPr>
            <a:spLocks noGrp="1"/>
          </p:cNvSpPr>
          <p:nvPr>
            <p:ph type="ftr" sz="quarter" idx="10"/>
          </p:nvPr>
        </p:nvSpPr>
        <p:spPr>
          <a:xfrm>
            <a:off x="539750" y="4877806"/>
            <a:ext cx="6907755" cy="133715"/>
          </a:xfrm>
        </p:spPr>
        <p:txBody>
          <a:bodyPr/>
          <a:lstStyle/>
          <a:p>
            <a:endParaRPr lang="en-GB" dirty="0"/>
          </a:p>
        </p:txBody>
      </p:sp>
      <p:sp>
        <p:nvSpPr>
          <p:cNvPr id="4" name="Plassholder for lysbildenummer 3">
            <a:extLst>
              <a:ext uri="{FF2B5EF4-FFF2-40B4-BE49-F238E27FC236}">
                <a16:creationId xmlns:a16="http://schemas.microsoft.com/office/drawing/2014/main" id="{562613D3-4A9D-46D1-86A2-168DAB0DE32A}"/>
              </a:ext>
            </a:extLst>
          </p:cNvPr>
          <p:cNvSpPr>
            <a:spLocks noGrp="1"/>
          </p:cNvSpPr>
          <p:nvPr>
            <p:ph type="sldNum" sz="quarter" idx="11"/>
          </p:nvPr>
        </p:nvSpPr>
        <p:spPr/>
        <p:txBody>
          <a:bodyPr/>
          <a:lstStyle/>
          <a:p>
            <a:r>
              <a:rPr lang="nb-NO" altLang="nb-NO"/>
              <a:t>Side </a:t>
            </a:r>
            <a:fld id="{F57D2C7E-FF28-3646-BDC8-24A1FA3E5E8D}" type="slidenum">
              <a:rPr lang="en-GB" smtClean="0"/>
              <a:pPr/>
              <a:t>‹#›</a:t>
            </a:fld>
            <a:endParaRPr lang="en-GB" dirty="0"/>
          </a:p>
        </p:txBody>
      </p:sp>
      <p:sp>
        <p:nvSpPr>
          <p:cNvPr id="5" name="Plassholder for dato 4">
            <a:extLst>
              <a:ext uri="{FF2B5EF4-FFF2-40B4-BE49-F238E27FC236}">
                <a16:creationId xmlns:a16="http://schemas.microsoft.com/office/drawing/2014/main" id="{46BB41CB-1380-4F59-98E9-763B3081A26F}"/>
              </a:ext>
            </a:extLst>
          </p:cNvPr>
          <p:cNvSpPr>
            <a:spLocks noGrp="1"/>
          </p:cNvSpPr>
          <p:nvPr>
            <p:ph type="dt" sz="half" idx="12"/>
          </p:nvPr>
        </p:nvSpPr>
        <p:spPr/>
        <p:txBody>
          <a:bodyPr/>
          <a:lstStyle/>
          <a:p>
            <a:fld id="{71CF5760-0137-4D42-83E3-B092B0912E30}" type="datetime1">
              <a:rPr lang="nb-NO" smtClean="0"/>
              <a:t>04.09.2026</a:t>
            </a:fld>
            <a:endParaRPr lang="en-GB" dirty="0"/>
          </a:p>
        </p:txBody>
      </p:sp>
      <p:sp>
        <p:nvSpPr>
          <p:cNvPr id="61" name="Plassholder for tekst 6">
            <a:extLst>
              <a:ext uri="{FF2B5EF4-FFF2-40B4-BE49-F238E27FC236}">
                <a16:creationId xmlns:a16="http://schemas.microsoft.com/office/drawing/2014/main" id="{4F9DFC83-875E-4151-AE69-9C0312690B0B}"/>
              </a:ext>
            </a:extLst>
          </p:cNvPr>
          <p:cNvSpPr>
            <a:spLocks noGrp="1"/>
          </p:cNvSpPr>
          <p:nvPr>
            <p:ph type="body" sz="quarter" idx="21" hasCustomPrompt="1"/>
          </p:nvPr>
        </p:nvSpPr>
        <p:spPr>
          <a:xfrm>
            <a:off x="540014" y="4479659"/>
            <a:ext cx="8063728" cy="261016"/>
          </a:xfrm>
          <a:solidFill>
            <a:schemeClr val="tx2">
              <a:lumMod val="75000"/>
            </a:schemeClr>
          </a:solidFill>
        </p:spPr>
        <p:txBody>
          <a:bodyPr anchor="ctr">
            <a:noAutofit/>
          </a:bodyPr>
          <a:lstStyle>
            <a:lvl1pPr marL="0" indent="0" algn="ctr">
              <a:buNone/>
              <a:defRPr sz="1000" b="1">
                <a:solidFill>
                  <a:schemeClr val="bg1"/>
                </a:solidFill>
              </a:defRPr>
            </a:lvl1pPr>
            <a:lvl2pPr algn="ctr">
              <a:defRPr/>
            </a:lvl2pPr>
            <a:lvl3pPr algn="ctr">
              <a:defRPr/>
            </a:lvl3pPr>
            <a:lvl4pPr algn="ctr">
              <a:defRPr/>
            </a:lvl4pPr>
            <a:lvl5pPr algn="ctr">
              <a:defRPr/>
            </a:lvl5pPr>
          </a:lstStyle>
          <a:p>
            <a:pPr lvl="0"/>
            <a:r>
              <a:rPr lang="nb-NO" dirty="0"/>
              <a:t>Skriv inn det som er viktigst å huske fra sliden</a:t>
            </a:r>
          </a:p>
        </p:txBody>
      </p:sp>
      <p:sp>
        <p:nvSpPr>
          <p:cNvPr id="65" name="Plassholder for tekst 26">
            <a:extLst>
              <a:ext uri="{FF2B5EF4-FFF2-40B4-BE49-F238E27FC236}">
                <a16:creationId xmlns:a16="http://schemas.microsoft.com/office/drawing/2014/main" id="{C3ADB537-2A17-48E7-ACA9-B1045251A6F9}"/>
              </a:ext>
            </a:extLst>
          </p:cNvPr>
          <p:cNvSpPr>
            <a:spLocks noGrp="1"/>
          </p:cNvSpPr>
          <p:nvPr>
            <p:ph type="body" sz="quarter" idx="26" hasCustomPrompt="1"/>
          </p:nvPr>
        </p:nvSpPr>
        <p:spPr>
          <a:xfrm>
            <a:off x="5723996" y="1572006"/>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1</a:t>
            </a:r>
          </a:p>
        </p:txBody>
      </p:sp>
      <p:sp>
        <p:nvSpPr>
          <p:cNvPr id="67" name="Plassholder for tekst 28">
            <a:extLst>
              <a:ext uri="{FF2B5EF4-FFF2-40B4-BE49-F238E27FC236}">
                <a16:creationId xmlns:a16="http://schemas.microsoft.com/office/drawing/2014/main" id="{C62976AF-28A8-4208-8EFA-915A956A5466}"/>
              </a:ext>
            </a:extLst>
          </p:cNvPr>
          <p:cNvSpPr>
            <a:spLocks noGrp="1" noChangeAspect="1"/>
          </p:cNvSpPr>
          <p:nvPr>
            <p:ph type="body" sz="quarter" idx="28" hasCustomPrompt="1"/>
          </p:nvPr>
        </p:nvSpPr>
        <p:spPr>
          <a:xfrm>
            <a:off x="5542860" y="1691392"/>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1</a:t>
            </a:r>
          </a:p>
        </p:txBody>
      </p:sp>
      <p:sp>
        <p:nvSpPr>
          <p:cNvPr id="19" name="Plassholder for tekst 26">
            <a:extLst>
              <a:ext uri="{FF2B5EF4-FFF2-40B4-BE49-F238E27FC236}">
                <a16:creationId xmlns:a16="http://schemas.microsoft.com/office/drawing/2014/main" id="{FBE99363-D923-4330-AD3A-798566C21A4B}"/>
              </a:ext>
            </a:extLst>
          </p:cNvPr>
          <p:cNvSpPr>
            <a:spLocks noGrp="1"/>
          </p:cNvSpPr>
          <p:nvPr>
            <p:ph type="body" sz="quarter" idx="29" hasCustomPrompt="1"/>
          </p:nvPr>
        </p:nvSpPr>
        <p:spPr>
          <a:xfrm>
            <a:off x="5723996" y="2267654"/>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2</a:t>
            </a:r>
          </a:p>
        </p:txBody>
      </p:sp>
      <p:sp>
        <p:nvSpPr>
          <p:cNvPr id="20" name="Plassholder for tekst 28">
            <a:extLst>
              <a:ext uri="{FF2B5EF4-FFF2-40B4-BE49-F238E27FC236}">
                <a16:creationId xmlns:a16="http://schemas.microsoft.com/office/drawing/2014/main" id="{9D41440B-AEA9-440A-928A-7F7CB4F7F561}"/>
              </a:ext>
            </a:extLst>
          </p:cNvPr>
          <p:cNvSpPr>
            <a:spLocks noGrp="1" noChangeAspect="1"/>
          </p:cNvSpPr>
          <p:nvPr>
            <p:ph type="body" sz="quarter" idx="30" hasCustomPrompt="1"/>
          </p:nvPr>
        </p:nvSpPr>
        <p:spPr>
          <a:xfrm>
            <a:off x="5542860" y="2387040"/>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2</a:t>
            </a:r>
          </a:p>
        </p:txBody>
      </p:sp>
      <p:sp>
        <p:nvSpPr>
          <p:cNvPr id="21" name="Plassholder for tekst 26">
            <a:extLst>
              <a:ext uri="{FF2B5EF4-FFF2-40B4-BE49-F238E27FC236}">
                <a16:creationId xmlns:a16="http://schemas.microsoft.com/office/drawing/2014/main" id="{2A16A24A-47AE-4624-B970-143AD5C67E73}"/>
              </a:ext>
            </a:extLst>
          </p:cNvPr>
          <p:cNvSpPr>
            <a:spLocks noGrp="1"/>
          </p:cNvSpPr>
          <p:nvPr>
            <p:ph type="body" sz="quarter" idx="31" hasCustomPrompt="1"/>
          </p:nvPr>
        </p:nvSpPr>
        <p:spPr>
          <a:xfrm>
            <a:off x="5723996" y="2967156"/>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3</a:t>
            </a:r>
          </a:p>
        </p:txBody>
      </p:sp>
      <p:sp>
        <p:nvSpPr>
          <p:cNvPr id="22" name="Plassholder for tekst 28">
            <a:extLst>
              <a:ext uri="{FF2B5EF4-FFF2-40B4-BE49-F238E27FC236}">
                <a16:creationId xmlns:a16="http://schemas.microsoft.com/office/drawing/2014/main" id="{319FF6E5-A484-484F-8BD7-A1E802EBDDFE}"/>
              </a:ext>
            </a:extLst>
          </p:cNvPr>
          <p:cNvSpPr>
            <a:spLocks noGrp="1" noChangeAspect="1"/>
          </p:cNvSpPr>
          <p:nvPr>
            <p:ph type="body" sz="quarter" idx="32" hasCustomPrompt="1"/>
          </p:nvPr>
        </p:nvSpPr>
        <p:spPr>
          <a:xfrm>
            <a:off x="5542860" y="3086542"/>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3</a:t>
            </a:r>
          </a:p>
        </p:txBody>
      </p:sp>
      <p:sp>
        <p:nvSpPr>
          <p:cNvPr id="23" name="Plassholder for tekst 26">
            <a:extLst>
              <a:ext uri="{FF2B5EF4-FFF2-40B4-BE49-F238E27FC236}">
                <a16:creationId xmlns:a16="http://schemas.microsoft.com/office/drawing/2014/main" id="{2C818102-C0A7-4447-A307-F3882AB3AF7E}"/>
              </a:ext>
            </a:extLst>
          </p:cNvPr>
          <p:cNvSpPr>
            <a:spLocks noGrp="1"/>
          </p:cNvSpPr>
          <p:nvPr>
            <p:ph type="body" sz="quarter" idx="33" hasCustomPrompt="1"/>
          </p:nvPr>
        </p:nvSpPr>
        <p:spPr>
          <a:xfrm>
            <a:off x="5723996" y="3659519"/>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4</a:t>
            </a:r>
          </a:p>
        </p:txBody>
      </p:sp>
      <p:sp>
        <p:nvSpPr>
          <p:cNvPr id="27" name="Plassholder for tekst 28">
            <a:extLst>
              <a:ext uri="{FF2B5EF4-FFF2-40B4-BE49-F238E27FC236}">
                <a16:creationId xmlns:a16="http://schemas.microsoft.com/office/drawing/2014/main" id="{BB17DF05-293E-466B-9D5F-39B21A9BE981}"/>
              </a:ext>
            </a:extLst>
          </p:cNvPr>
          <p:cNvSpPr>
            <a:spLocks noGrp="1" noChangeAspect="1"/>
          </p:cNvSpPr>
          <p:nvPr>
            <p:ph type="body" sz="quarter" idx="34" hasCustomPrompt="1"/>
          </p:nvPr>
        </p:nvSpPr>
        <p:spPr>
          <a:xfrm>
            <a:off x="5542860" y="3778905"/>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4</a:t>
            </a:r>
          </a:p>
        </p:txBody>
      </p:sp>
      <p:sp>
        <p:nvSpPr>
          <p:cNvPr id="28" name="Likebent trekant 27">
            <a:extLst>
              <a:ext uri="{FF2B5EF4-FFF2-40B4-BE49-F238E27FC236}">
                <a16:creationId xmlns:a16="http://schemas.microsoft.com/office/drawing/2014/main" id="{4303F113-CD92-49B5-81AA-596113DDB7EB}"/>
              </a:ext>
            </a:extLst>
          </p:cNvPr>
          <p:cNvSpPr/>
          <p:nvPr userDrawn="1"/>
        </p:nvSpPr>
        <p:spPr>
          <a:xfrm rot="5400000">
            <a:off x="4656684" y="2795750"/>
            <a:ext cx="1219200" cy="215900"/>
          </a:xfrm>
          <a:prstGeom prst="triangle">
            <a:avLst/>
          </a:prstGeom>
          <a:solidFill>
            <a:schemeClr val="tx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Plassholder for innhold 2">
            <a:extLst>
              <a:ext uri="{FF2B5EF4-FFF2-40B4-BE49-F238E27FC236}">
                <a16:creationId xmlns:a16="http://schemas.microsoft.com/office/drawing/2014/main" id="{3C4E8245-31D9-403B-BCE9-7549AD063A0B}"/>
              </a:ext>
            </a:extLst>
          </p:cNvPr>
          <p:cNvSpPr>
            <a:spLocks noGrp="1"/>
          </p:cNvSpPr>
          <p:nvPr>
            <p:ph idx="17" hasCustomPrompt="1"/>
          </p:nvPr>
        </p:nvSpPr>
        <p:spPr>
          <a:xfrm>
            <a:off x="539750" y="1572006"/>
            <a:ext cx="4618584" cy="2663775"/>
          </a:xfrm>
          <a:noFill/>
          <a:ln w="6350">
            <a:solidFill>
              <a:schemeClr val="tx1"/>
            </a:solidFill>
          </a:ln>
        </p:spPr>
        <p:txBody>
          <a:bodyPr lIns="216000" tIns="180000" rIns="216000" bIns="144000"/>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214449375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_3 tekstbokser lyseblå">
    <p:spTree>
      <p:nvGrpSpPr>
        <p:cNvPr id="1" name=""/>
        <p:cNvGrpSpPr/>
        <p:nvPr/>
      </p:nvGrpSpPr>
      <p:grpSpPr>
        <a:xfrm>
          <a:off x="0" y="0"/>
          <a:ext cx="0" cy="0"/>
          <a:chOff x="0" y="0"/>
          <a:chExt cx="0" cy="0"/>
        </a:xfrm>
      </p:grpSpPr>
      <p:sp>
        <p:nvSpPr>
          <p:cNvPr id="28" name="Rektangel 27"/>
          <p:cNvSpPr/>
          <p:nvPr userDrawn="1"/>
        </p:nvSpPr>
        <p:spPr>
          <a:xfrm>
            <a:off x="537637" y="4339797"/>
            <a:ext cx="2594367" cy="430339"/>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4" name="Rektangel 13">
            <a:extLst>
              <a:ext uri="{FF2B5EF4-FFF2-40B4-BE49-F238E27FC236}">
                <a16:creationId xmlns:a16="http://schemas.microsoft.com/office/drawing/2014/main" id="{5359067D-63C2-4494-AD91-46067B1D7A31}"/>
              </a:ext>
            </a:extLst>
          </p:cNvPr>
          <p:cNvSpPr/>
          <p:nvPr userDrawn="1"/>
        </p:nvSpPr>
        <p:spPr>
          <a:xfrm>
            <a:off x="3277992" y="4339797"/>
            <a:ext cx="2592248" cy="430339"/>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21" name="Rektangel 20">
            <a:extLst>
              <a:ext uri="{FF2B5EF4-FFF2-40B4-BE49-F238E27FC236}">
                <a16:creationId xmlns:a16="http://schemas.microsoft.com/office/drawing/2014/main" id="{ACA21C9F-0424-4DC6-92D4-E4F0CA68F6A8}"/>
              </a:ext>
            </a:extLst>
          </p:cNvPr>
          <p:cNvSpPr/>
          <p:nvPr userDrawn="1"/>
        </p:nvSpPr>
        <p:spPr>
          <a:xfrm>
            <a:off x="6007070" y="4339797"/>
            <a:ext cx="2596916" cy="430339"/>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pic>
        <p:nvPicPr>
          <p:cNvPr id="24" name="Bilde 23">
            <a:extLst>
              <a:ext uri="{FF2B5EF4-FFF2-40B4-BE49-F238E27FC236}">
                <a16:creationId xmlns:a16="http://schemas.microsoft.com/office/drawing/2014/main" id="{0DB96152-3A67-43F9-9811-884319E65B6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6007070" y="4486568"/>
            <a:ext cx="2596916" cy="132320"/>
          </a:xfrm>
          <a:prstGeom prst="rect">
            <a:avLst/>
          </a:prstGeom>
        </p:spPr>
      </p:pic>
      <p:sp>
        <p:nvSpPr>
          <p:cNvPr id="25" name="Plassholder for bunntekst 4">
            <a:extLst>
              <a:ext uri="{FF2B5EF4-FFF2-40B4-BE49-F238E27FC236}">
                <a16:creationId xmlns:a16="http://schemas.microsoft.com/office/drawing/2014/main" id="{AFBDCAEC-2E06-4285-A05D-8B99B97F143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6" name="Plassholder for lysbildenummer 5">
            <a:extLst>
              <a:ext uri="{FF2B5EF4-FFF2-40B4-BE49-F238E27FC236}">
                <a16:creationId xmlns:a16="http://schemas.microsoft.com/office/drawing/2014/main" id="{B2503DFC-B961-4DE2-B619-B000AFDF8F0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9" name="Plassholder for dato 3">
            <a:extLst>
              <a:ext uri="{FF2B5EF4-FFF2-40B4-BE49-F238E27FC236}">
                <a16:creationId xmlns:a16="http://schemas.microsoft.com/office/drawing/2014/main" id="{2C16500C-D29D-40A2-8DD1-BF5C9975CDD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pic>
        <p:nvPicPr>
          <p:cNvPr id="31" name="Bilde 30">
            <a:extLst>
              <a:ext uri="{FF2B5EF4-FFF2-40B4-BE49-F238E27FC236}">
                <a16:creationId xmlns:a16="http://schemas.microsoft.com/office/drawing/2014/main" id="{537312E0-208A-4F51-85E2-C421C6F956C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3273542" y="4486568"/>
            <a:ext cx="2596916" cy="132320"/>
          </a:xfrm>
          <a:prstGeom prst="rect">
            <a:avLst/>
          </a:prstGeom>
        </p:spPr>
      </p:pic>
      <p:pic>
        <p:nvPicPr>
          <p:cNvPr id="32" name="Bilde 31">
            <a:extLst>
              <a:ext uri="{FF2B5EF4-FFF2-40B4-BE49-F238E27FC236}">
                <a16:creationId xmlns:a16="http://schemas.microsoft.com/office/drawing/2014/main" id="{40D99C5E-46A7-4DAF-BC0B-EAB753EA814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535088" y="4486568"/>
            <a:ext cx="2596916" cy="132320"/>
          </a:xfrm>
          <a:prstGeom prst="rect">
            <a:avLst/>
          </a:prstGeom>
        </p:spPr>
      </p:pic>
      <p:sp>
        <p:nvSpPr>
          <p:cNvPr id="33" name="Plassholder for innhold 2">
            <a:extLst>
              <a:ext uri="{FF2B5EF4-FFF2-40B4-BE49-F238E27FC236}">
                <a16:creationId xmlns:a16="http://schemas.microsoft.com/office/drawing/2014/main" id="{0E136EE6-EE75-47F9-ADB5-5D127DEADE34}"/>
              </a:ext>
            </a:extLst>
          </p:cNvPr>
          <p:cNvSpPr>
            <a:spLocks noGrp="1"/>
          </p:cNvSpPr>
          <p:nvPr>
            <p:ph idx="15" hasCustomPrompt="1"/>
          </p:nvPr>
        </p:nvSpPr>
        <p:spPr>
          <a:xfrm>
            <a:off x="6007070" y="853010"/>
            <a:ext cx="2597180" cy="3482310"/>
          </a:xfrm>
          <a:solidFill>
            <a:srgbClr val="C9DBF2"/>
          </a:solidFill>
        </p:spPr>
        <p:txBody>
          <a:bodyPr lIns="216000" tIns="180000" rIns="216000" bIns="144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4" name="Plassholder for innhold 2">
            <a:extLst>
              <a:ext uri="{FF2B5EF4-FFF2-40B4-BE49-F238E27FC236}">
                <a16:creationId xmlns:a16="http://schemas.microsoft.com/office/drawing/2014/main" id="{26FFC8DD-249D-4732-BE87-A5A37F9416C3}"/>
              </a:ext>
            </a:extLst>
          </p:cNvPr>
          <p:cNvSpPr>
            <a:spLocks noGrp="1"/>
          </p:cNvSpPr>
          <p:nvPr>
            <p:ph idx="16" hasCustomPrompt="1"/>
          </p:nvPr>
        </p:nvSpPr>
        <p:spPr>
          <a:xfrm>
            <a:off x="3277985" y="842963"/>
            <a:ext cx="2592255" cy="3496833"/>
          </a:xfrm>
          <a:solidFill>
            <a:srgbClr val="C9DBF2"/>
          </a:solidFill>
        </p:spPr>
        <p:txBody>
          <a:bodyPr lIns="216000" tIns="180000" rIns="216000" bIns="144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5" name="Plassholder for innhold 2">
            <a:extLst>
              <a:ext uri="{FF2B5EF4-FFF2-40B4-BE49-F238E27FC236}">
                <a16:creationId xmlns:a16="http://schemas.microsoft.com/office/drawing/2014/main" id="{6EF2C74D-FBDA-440C-A2CE-98B31B11A63F}"/>
              </a:ext>
            </a:extLst>
          </p:cNvPr>
          <p:cNvSpPr>
            <a:spLocks noGrp="1"/>
          </p:cNvSpPr>
          <p:nvPr>
            <p:ph idx="17" hasCustomPrompt="1"/>
          </p:nvPr>
        </p:nvSpPr>
        <p:spPr>
          <a:xfrm>
            <a:off x="535088" y="844213"/>
            <a:ext cx="2596917" cy="3495583"/>
          </a:xfrm>
          <a:solidFill>
            <a:srgbClr val="C9DBF2"/>
          </a:solidFill>
        </p:spPr>
        <p:txBody>
          <a:bodyPr lIns="216000" tIns="180000" rIns="216000" bIns="144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36872296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4_3 tekstbokser gradering">
    <p:spTree>
      <p:nvGrpSpPr>
        <p:cNvPr id="1" name=""/>
        <p:cNvGrpSpPr/>
        <p:nvPr/>
      </p:nvGrpSpPr>
      <p:grpSpPr>
        <a:xfrm>
          <a:off x="0" y="0"/>
          <a:ext cx="0" cy="0"/>
          <a:chOff x="0" y="0"/>
          <a:chExt cx="0" cy="0"/>
        </a:xfrm>
      </p:grpSpPr>
      <p:sp>
        <p:nvSpPr>
          <p:cNvPr id="28" name="Rektangel 27"/>
          <p:cNvSpPr/>
          <p:nvPr userDrawn="1"/>
        </p:nvSpPr>
        <p:spPr>
          <a:xfrm>
            <a:off x="537637" y="4339797"/>
            <a:ext cx="2594367" cy="430339"/>
          </a:xfrm>
          <a:prstGeom prst="rect">
            <a:avLst/>
          </a:prstGeom>
          <a:gradFill flip="none" rotWithShape="1">
            <a:gsLst>
              <a:gs pos="0">
                <a:schemeClr val="tx1"/>
              </a:gs>
              <a:gs pos="100000">
                <a:srgbClr val="0D2D4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4" name="Rektangel 13">
            <a:extLst>
              <a:ext uri="{FF2B5EF4-FFF2-40B4-BE49-F238E27FC236}">
                <a16:creationId xmlns:a16="http://schemas.microsoft.com/office/drawing/2014/main" id="{5359067D-63C2-4494-AD91-46067B1D7A31}"/>
              </a:ext>
            </a:extLst>
          </p:cNvPr>
          <p:cNvSpPr/>
          <p:nvPr userDrawn="1"/>
        </p:nvSpPr>
        <p:spPr>
          <a:xfrm>
            <a:off x="3277992" y="4339797"/>
            <a:ext cx="2592248" cy="430339"/>
          </a:xfrm>
          <a:prstGeom prst="rect">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21" name="Rektangel 20">
            <a:extLst>
              <a:ext uri="{FF2B5EF4-FFF2-40B4-BE49-F238E27FC236}">
                <a16:creationId xmlns:a16="http://schemas.microsoft.com/office/drawing/2014/main" id="{ACA21C9F-0424-4DC6-92D4-E4F0CA68F6A8}"/>
              </a:ext>
            </a:extLst>
          </p:cNvPr>
          <p:cNvSpPr/>
          <p:nvPr userDrawn="1"/>
        </p:nvSpPr>
        <p:spPr>
          <a:xfrm>
            <a:off x="6007070" y="4339797"/>
            <a:ext cx="2596916" cy="430339"/>
          </a:xfrm>
          <a:prstGeom prst="rect">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pic>
        <p:nvPicPr>
          <p:cNvPr id="24" name="Bilde 23">
            <a:extLst>
              <a:ext uri="{FF2B5EF4-FFF2-40B4-BE49-F238E27FC236}">
                <a16:creationId xmlns:a16="http://schemas.microsoft.com/office/drawing/2014/main" id="{0DB96152-3A67-43F9-9811-884319E65B6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6007070" y="4486568"/>
            <a:ext cx="2596916" cy="132320"/>
          </a:xfrm>
          <a:prstGeom prst="rect">
            <a:avLst/>
          </a:prstGeom>
        </p:spPr>
      </p:pic>
      <p:sp>
        <p:nvSpPr>
          <p:cNvPr id="25" name="Plassholder for bunntekst 4">
            <a:extLst>
              <a:ext uri="{FF2B5EF4-FFF2-40B4-BE49-F238E27FC236}">
                <a16:creationId xmlns:a16="http://schemas.microsoft.com/office/drawing/2014/main" id="{AFBDCAEC-2E06-4285-A05D-8B99B97F143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6" name="Plassholder for lysbildenummer 5">
            <a:extLst>
              <a:ext uri="{FF2B5EF4-FFF2-40B4-BE49-F238E27FC236}">
                <a16:creationId xmlns:a16="http://schemas.microsoft.com/office/drawing/2014/main" id="{B2503DFC-B961-4DE2-B619-B000AFDF8F0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9" name="Plassholder for dato 3">
            <a:extLst>
              <a:ext uri="{FF2B5EF4-FFF2-40B4-BE49-F238E27FC236}">
                <a16:creationId xmlns:a16="http://schemas.microsoft.com/office/drawing/2014/main" id="{2C16500C-D29D-40A2-8DD1-BF5C9975CDD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pic>
        <p:nvPicPr>
          <p:cNvPr id="31" name="Bilde 30">
            <a:extLst>
              <a:ext uri="{FF2B5EF4-FFF2-40B4-BE49-F238E27FC236}">
                <a16:creationId xmlns:a16="http://schemas.microsoft.com/office/drawing/2014/main" id="{537312E0-208A-4F51-85E2-C421C6F956C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3273542" y="4486568"/>
            <a:ext cx="2596916" cy="132320"/>
          </a:xfrm>
          <a:prstGeom prst="rect">
            <a:avLst/>
          </a:prstGeom>
        </p:spPr>
      </p:pic>
      <p:pic>
        <p:nvPicPr>
          <p:cNvPr id="32" name="Bilde 31">
            <a:extLst>
              <a:ext uri="{FF2B5EF4-FFF2-40B4-BE49-F238E27FC236}">
                <a16:creationId xmlns:a16="http://schemas.microsoft.com/office/drawing/2014/main" id="{40D99C5E-46A7-4DAF-BC0B-EAB753EA814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535088" y="4486568"/>
            <a:ext cx="2596916" cy="132320"/>
          </a:xfrm>
          <a:prstGeom prst="rect">
            <a:avLst/>
          </a:prstGeom>
        </p:spPr>
      </p:pic>
      <p:sp>
        <p:nvSpPr>
          <p:cNvPr id="33" name="Plassholder for innhold 2">
            <a:extLst>
              <a:ext uri="{FF2B5EF4-FFF2-40B4-BE49-F238E27FC236}">
                <a16:creationId xmlns:a16="http://schemas.microsoft.com/office/drawing/2014/main" id="{0E136EE6-EE75-47F9-ADB5-5D127DEADE34}"/>
              </a:ext>
            </a:extLst>
          </p:cNvPr>
          <p:cNvSpPr>
            <a:spLocks noGrp="1"/>
          </p:cNvSpPr>
          <p:nvPr>
            <p:ph idx="15" hasCustomPrompt="1"/>
          </p:nvPr>
        </p:nvSpPr>
        <p:spPr>
          <a:xfrm>
            <a:off x="6007070" y="853010"/>
            <a:ext cx="2597180" cy="3482310"/>
          </a:xfrm>
          <a:gradFill flip="none" rotWithShape="1">
            <a:gsLst>
              <a:gs pos="0">
                <a:schemeClr val="tx1"/>
              </a:gs>
              <a:gs pos="100000">
                <a:srgbClr val="0D2D4C"/>
              </a:gs>
            </a:gsLst>
            <a:lin ang="0" scaled="0"/>
            <a:tileRect/>
          </a:gra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4" name="Plassholder for innhold 2">
            <a:extLst>
              <a:ext uri="{FF2B5EF4-FFF2-40B4-BE49-F238E27FC236}">
                <a16:creationId xmlns:a16="http://schemas.microsoft.com/office/drawing/2014/main" id="{26FFC8DD-249D-4732-BE87-A5A37F9416C3}"/>
              </a:ext>
            </a:extLst>
          </p:cNvPr>
          <p:cNvSpPr>
            <a:spLocks noGrp="1"/>
          </p:cNvSpPr>
          <p:nvPr>
            <p:ph idx="16" hasCustomPrompt="1"/>
          </p:nvPr>
        </p:nvSpPr>
        <p:spPr>
          <a:xfrm>
            <a:off x="3277985" y="842963"/>
            <a:ext cx="2592255" cy="3496833"/>
          </a:xfrm>
          <a:gradFill flip="none" rotWithShape="1">
            <a:gsLst>
              <a:gs pos="0">
                <a:schemeClr val="tx1"/>
              </a:gs>
              <a:gs pos="100000">
                <a:srgbClr val="0D2D4C"/>
              </a:gs>
            </a:gsLst>
            <a:lin ang="0" scaled="0"/>
            <a:tileRect/>
          </a:gra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5" name="Plassholder for innhold 2">
            <a:extLst>
              <a:ext uri="{FF2B5EF4-FFF2-40B4-BE49-F238E27FC236}">
                <a16:creationId xmlns:a16="http://schemas.microsoft.com/office/drawing/2014/main" id="{6EF2C74D-FBDA-440C-A2CE-98B31B11A63F}"/>
              </a:ext>
            </a:extLst>
          </p:cNvPr>
          <p:cNvSpPr>
            <a:spLocks noGrp="1"/>
          </p:cNvSpPr>
          <p:nvPr>
            <p:ph idx="17" hasCustomPrompt="1"/>
          </p:nvPr>
        </p:nvSpPr>
        <p:spPr>
          <a:xfrm>
            <a:off x="535088" y="844213"/>
            <a:ext cx="2596917" cy="3495583"/>
          </a:xfrm>
          <a:gradFill flip="none" rotWithShape="1">
            <a:gsLst>
              <a:gs pos="0">
                <a:schemeClr val="tx1"/>
              </a:gs>
              <a:gs pos="100000">
                <a:srgbClr val="0D2D4C"/>
              </a:gs>
            </a:gsLst>
            <a:lin ang="0" scaled="0"/>
            <a:tileRect/>
          </a:gra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246420909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_3 tekstbokser (svart)">
    <p:spTree>
      <p:nvGrpSpPr>
        <p:cNvPr id="1" name=""/>
        <p:cNvGrpSpPr/>
        <p:nvPr/>
      </p:nvGrpSpPr>
      <p:grpSpPr>
        <a:xfrm>
          <a:off x="0" y="0"/>
          <a:ext cx="0" cy="0"/>
          <a:chOff x="0" y="0"/>
          <a:chExt cx="0" cy="0"/>
        </a:xfrm>
      </p:grpSpPr>
      <p:sp>
        <p:nvSpPr>
          <p:cNvPr id="25" name="Plassholder for bunntekst 4">
            <a:extLst>
              <a:ext uri="{FF2B5EF4-FFF2-40B4-BE49-F238E27FC236}">
                <a16:creationId xmlns:a16="http://schemas.microsoft.com/office/drawing/2014/main" id="{AFBDCAEC-2E06-4285-A05D-8B99B97F143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6" name="Plassholder for lysbildenummer 5">
            <a:extLst>
              <a:ext uri="{FF2B5EF4-FFF2-40B4-BE49-F238E27FC236}">
                <a16:creationId xmlns:a16="http://schemas.microsoft.com/office/drawing/2014/main" id="{B2503DFC-B961-4DE2-B619-B000AFDF8F0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9" name="Plassholder for dato 3">
            <a:extLst>
              <a:ext uri="{FF2B5EF4-FFF2-40B4-BE49-F238E27FC236}">
                <a16:creationId xmlns:a16="http://schemas.microsoft.com/office/drawing/2014/main" id="{2C16500C-D29D-40A2-8DD1-BF5C9975CDD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AA815C70-F95E-44BA-B91C-6F5FC2A11E54}"/>
              </a:ext>
            </a:extLst>
          </p:cNvPr>
          <p:cNvSpPr/>
          <p:nvPr userDrawn="1"/>
        </p:nvSpPr>
        <p:spPr>
          <a:xfrm>
            <a:off x="537637" y="4339797"/>
            <a:ext cx="2594367" cy="4303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8" name="Rektangel 17">
            <a:extLst>
              <a:ext uri="{FF2B5EF4-FFF2-40B4-BE49-F238E27FC236}">
                <a16:creationId xmlns:a16="http://schemas.microsoft.com/office/drawing/2014/main" id="{34AAC20F-6B4A-4C3C-BE0C-E072D5E9C96D}"/>
              </a:ext>
            </a:extLst>
          </p:cNvPr>
          <p:cNvSpPr/>
          <p:nvPr userDrawn="1"/>
        </p:nvSpPr>
        <p:spPr>
          <a:xfrm>
            <a:off x="3277992" y="4339797"/>
            <a:ext cx="2592248" cy="4303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9" name="Rektangel 18">
            <a:extLst>
              <a:ext uri="{FF2B5EF4-FFF2-40B4-BE49-F238E27FC236}">
                <a16:creationId xmlns:a16="http://schemas.microsoft.com/office/drawing/2014/main" id="{D92ED3A4-99E6-4E6A-933B-8B734361C57B}"/>
              </a:ext>
            </a:extLst>
          </p:cNvPr>
          <p:cNvSpPr/>
          <p:nvPr userDrawn="1"/>
        </p:nvSpPr>
        <p:spPr>
          <a:xfrm>
            <a:off x="6007070" y="4339797"/>
            <a:ext cx="2596916" cy="4303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pic>
        <p:nvPicPr>
          <p:cNvPr id="20" name="Bilde 19">
            <a:extLst>
              <a:ext uri="{FF2B5EF4-FFF2-40B4-BE49-F238E27FC236}">
                <a16:creationId xmlns:a16="http://schemas.microsoft.com/office/drawing/2014/main" id="{40F203FE-31EC-4439-8F2B-2840E64B170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6007070" y="4486568"/>
            <a:ext cx="2596916" cy="132320"/>
          </a:xfrm>
          <a:prstGeom prst="rect">
            <a:avLst/>
          </a:prstGeom>
        </p:spPr>
      </p:pic>
      <p:pic>
        <p:nvPicPr>
          <p:cNvPr id="23" name="Bilde 22">
            <a:extLst>
              <a:ext uri="{FF2B5EF4-FFF2-40B4-BE49-F238E27FC236}">
                <a16:creationId xmlns:a16="http://schemas.microsoft.com/office/drawing/2014/main" id="{6F37DEB2-CDF4-46B0-AB1D-3025B13D6EE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3273542" y="4486568"/>
            <a:ext cx="2596916" cy="132320"/>
          </a:xfrm>
          <a:prstGeom prst="rect">
            <a:avLst/>
          </a:prstGeom>
        </p:spPr>
      </p:pic>
      <p:pic>
        <p:nvPicPr>
          <p:cNvPr id="30" name="Bilde 29">
            <a:extLst>
              <a:ext uri="{FF2B5EF4-FFF2-40B4-BE49-F238E27FC236}">
                <a16:creationId xmlns:a16="http://schemas.microsoft.com/office/drawing/2014/main" id="{FDC0B716-8731-4886-816B-B4D2CCAA300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535088" y="4486568"/>
            <a:ext cx="2596916" cy="132320"/>
          </a:xfrm>
          <a:prstGeom prst="rect">
            <a:avLst/>
          </a:prstGeom>
        </p:spPr>
      </p:pic>
      <p:sp>
        <p:nvSpPr>
          <p:cNvPr id="33" name="Plassholder for innhold 2">
            <a:extLst>
              <a:ext uri="{FF2B5EF4-FFF2-40B4-BE49-F238E27FC236}">
                <a16:creationId xmlns:a16="http://schemas.microsoft.com/office/drawing/2014/main" id="{2DDC36C2-FECE-4DF3-9F2F-5AEF327E5EA9}"/>
              </a:ext>
            </a:extLst>
          </p:cNvPr>
          <p:cNvSpPr>
            <a:spLocks noGrp="1"/>
          </p:cNvSpPr>
          <p:nvPr>
            <p:ph idx="15" hasCustomPrompt="1"/>
          </p:nvPr>
        </p:nvSpPr>
        <p:spPr>
          <a:xfrm>
            <a:off x="6007070" y="853010"/>
            <a:ext cx="2597180" cy="3482310"/>
          </a:xfrm>
          <a:solidFill>
            <a:schemeClr val="tx1"/>
          </a:soli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4" name="Plassholder for innhold 2">
            <a:extLst>
              <a:ext uri="{FF2B5EF4-FFF2-40B4-BE49-F238E27FC236}">
                <a16:creationId xmlns:a16="http://schemas.microsoft.com/office/drawing/2014/main" id="{C52D575D-A7F5-4596-A340-9053AA577A12}"/>
              </a:ext>
            </a:extLst>
          </p:cNvPr>
          <p:cNvSpPr>
            <a:spLocks noGrp="1"/>
          </p:cNvSpPr>
          <p:nvPr>
            <p:ph idx="16" hasCustomPrompt="1"/>
          </p:nvPr>
        </p:nvSpPr>
        <p:spPr>
          <a:xfrm>
            <a:off x="3277985" y="842963"/>
            <a:ext cx="2592255" cy="3496833"/>
          </a:xfrm>
          <a:solidFill>
            <a:schemeClr val="tx1"/>
          </a:soli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5" name="Plassholder for innhold 2">
            <a:extLst>
              <a:ext uri="{FF2B5EF4-FFF2-40B4-BE49-F238E27FC236}">
                <a16:creationId xmlns:a16="http://schemas.microsoft.com/office/drawing/2014/main" id="{6761E678-1F79-4371-B3B8-A770B4D64865}"/>
              </a:ext>
            </a:extLst>
          </p:cNvPr>
          <p:cNvSpPr>
            <a:spLocks noGrp="1"/>
          </p:cNvSpPr>
          <p:nvPr>
            <p:ph idx="17" hasCustomPrompt="1"/>
          </p:nvPr>
        </p:nvSpPr>
        <p:spPr>
          <a:xfrm>
            <a:off x="535088" y="844213"/>
            <a:ext cx="2596917" cy="3495583"/>
          </a:xfrm>
          <a:solidFill>
            <a:schemeClr val="tx1"/>
          </a:soli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322798603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 sirkler (lyseblå)">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lvl1pPr>
          </a:lstStyle>
          <a:p>
            <a:pPr lvl="0"/>
            <a:r>
              <a:rPr lang="nb-NO" dirty="0"/>
              <a:t>Klikk for å redigere tekst</a:t>
            </a:r>
          </a:p>
        </p:txBody>
      </p:sp>
      <p:sp>
        <p:nvSpPr>
          <p:cNvPr id="11" name="Plassholder for bunntekst 4">
            <a:extLst>
              <a:ext uri="{FF2B5EF4-FFF2-40B4-BE49-F238E27FC236}">
                <a16:creationId xmlns:a16="http://schemas.microsoft.com/office/drawing/2014/main" id="{54B2DDDA-012B-471E-BEBE-806A033B0BA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2" name="Plassholder for lysbildenummer 5">
            <a:extLst>
              <a:ext uri="{FF2B5EF4-FFF2-40B4-BE49-F238E27FC236}">
                <a16:creationId xmlns:a16="http://schemas.microsoft.com/office/drawing/2014/main" id="{F510C2E4-C1C7-474E-AEF3-015B5C977E6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B943B788-088D-46EF-9810-BF2A6F6759B0}"/>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41119734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 sirkler (gradering)">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1" name="Plassholder for bunntekst 4">
            <a:extLst>
              <a:ext uri="{FF2B5EF4-FFF2-40B4-BE49-F238E27FC236}">
                <a16:creationId xmlns:a16="http://schemas.microsoft.com/office/drawing/2014/main" id="{F65E5065-A6EC-4544-87F5-40CC3C8F7B44}"/>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2" name="Plassholder for lysbildenummer 5">
            <a:extLst>
              <a:ext uri="{FF2B5EF4-FFF2-40B4-BE49-F238E27FC236}">
                <a16:creationId xmlns:a16="http://schemas.microsoft.com/office/drawing/2014/main" id="{9A953DBB-B765-464A-AA6C-3BDF124DAB0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3CF83408-74E9-4E0F-AD22-BF562FF1AD4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95724279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 sirkler (svart)">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1" name="Plassholder for bunntekst 4">
            <a:extLst>
              <a:ext uri="{FF2B5EF4-FFF2-40B4-BE49-F238E27FC236}">
                <a16:creationId xmlns:a16="http://schemas.microsoft.com/office/drawing/2014/main" id="{3D0E19C4-257A-4F87-B54E-AD341AFB840A}"/>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2" name="Plassholder for lysbildenummer 5">
            <a:extLst>
              <a:ext uri="{FF2B5EF4-FFF2-40B4-BE49-F238E27FC236}">
                <a16:creationId xmlns:a16="http://schemas.microsoft.com/office/drawing/2014/main" id="{B70E037C-7210-4627-A719-91AD1A26AA2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6CCF1D6A-BB9E-44B2-8B8E-B2FDFCCAEED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90809231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 sirkl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lvl1pPr>
          </a:lstStyle>
          <a:p>
            <a:pPr lvl="0"/>
            <a:r>
              <a:rPr lang="nb-NO" dirty="0"/>
              <a:t>Klikk for å redigere tekst</a:t>
            </a:r>
          </a:p>
        </p:txBody>
      </p:sp>
      <p:pic>
        <p:nvPicPr>
          <p:cNvPr id="16" name="Bilde 15" descr="Logo">
            <a:extLst>
              <a:ext uri="{FF2B5EF4-FFF2-40B4-BE49-F238E27FC236}">
                <a16:creationId xmlns:a16="http://schemas.microsoft.com/office/drawing/2014/main" id="{B81F40F6-D169-405C-8D23-4102C5BF10C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9" name="Plassholder for bunntekst 4">
            <a:extLst>
              <a:ext uri="{FF2B5EF4-FFF2-40B4-BE49-F238E27FC236}">
                <a16:creationId xmlns:a16="http://schemas.microsoft.com/office/drawing/2014/main" id="{8C27AD52-AD46-4173-9809-C3D56E12C49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20" name="Plassholder for lysbildenummer 5">
            <a:extLst>
              <a:ext uri="{FF2B5EF4-FFF2-40B4-BE49-F238E27FC236}">
                <a16:creationId xmlns:a16="http://schemas.microsoft.com/office/drawing/2014/main" id="{8D107FE3-F313-4276-83C5-6F889FFCD0AE}"/>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21" name="Plassholder for dato 3">
            <a:extLst>
              <a:ext uri="{FF2B5EF4-FFF2-40B4-BE49-F238E27FC236}">
                <a16:creationId xmlns:a16="http://schemas.microsoft.com/office/drawing/2014/main" id="{50F26E43-9587-4D87-A654-78765B83E48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338869735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 bilde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42963"/>
            <a:ext cx="9144000" cy="3924300"/>
          </a:xfrm>
          <a:solidFill>
            <a:schemeClr val="bg2"/>
          </a:solidFill>
        </p:spPr>
        <p:txBody>
          <a:bodyPr/>
          <a:lstStyle>
            <a:lvl1pPr marL="0" indent="0" algn="ctr">
              <a:buNone/>
              <a:defRPr sz="1400"/>
            </a:lvl1pPr>
          </a:lstStyle>
          <a:p>
            <a:r>
              <a:rPr lang="nb-NO"/>
              <a:t>Klikk på ikonet for å legge til et bilde</a:t>
            </a:r>
            <a:endParaRPr lang="en-GB" dirty="0"/>
          </a:p>
        </p:txBody>
      </p:sp>
      <p:sp>
        <p:nvSpPr>
          <p:cNvPr id="7" name="Plassholder for bunntekst 4">
            <a:extLst>
              <a:ext uri="{FF2B5EF4-FFF2-40B4-BE49-F238E27FC236}">
                <a16:creationId xmlns:a16="http://schemas.microsoft.com/office/drawing/2014/main" id="{961D00E2-2C71-443B-BE08-2328398A374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9" name="Plassholder for lysbildenummer 5">
            <a:extLst>
              <a:ext uri="{FF2B5EF4-FFF2-40B4-BE49-F238E27FC236}">
                <a16:creationId xmlns:a16="http://schemas.microsoft.com/office/drawing/2014/main" id="{C30A838F-5C05-4846-A5D7-CA7941A5224F}"/>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0" name="Plassholder for dato 3">
            <a:extLst>
              <a:ext uri="{FF2B5EF4-FFF2-40B4-BE49-F238E27FC236}">
                <a16:creationId xmlns:a16="http://schemas.microsoft.com/office/drawing/2014/main" id="{07392BA0-9C79-4B71-86BB-2581973BA55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28199970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 bilde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42963"/>
            <a:ext cx="9143999" cy="3924300"/>
          </a:xfrm>
          <a:solidFill>
            <a:schemeClr val="bg2"/>
          </a:solidFill>
        </p:spPr>
        <p:txBody>
          <a:bodyPr/>
          <a:lstStyle>
            <a:lvl1pPr marL="0" indent="0" algn="ctr">
              <a:buNone/>
              <a:defRPr/>
            </a:lvl1pPr>
          </a:lstStyle>
          <a:p>
            <a:r>
              <a:rPr lang="nb-NO"/>
              <a:t>Klikk på ikonet for å legge til et bilde</a:t>
            </a:r>
            <a:endParaRPr lang="en-GB" dirty="0"/>
          </a:p>
        </p:txBody>
      </p:sp>
      <p:pic>
        <p:nvPicPr>
          <p:cNvPr id="7" name="Bilde 6">
            <a:extLst>
              <a:ext uri="{FF2B5EF4-FFF2-40B4-BE49-F238E27FC236}">
                <a16:creationId xmlns:a16="http://schemas.microsoft.com/office/drawing/2014/main" id="{A458877F-9F62-4DCC-941A-C2CED038CBEC}"/>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9" name="Plassholder for bunntekst 4">
            <a:extLst>
              <a:ext uri="{FF2B5EF4-FFF2-40B4-BE49-F238E27FC236}">
                <a16:creationId xmlns:a16="http://schemas.microsoft.com/office/drawing/2014/main" id="{C423B048-EABE-467A-8271-7626163E7DF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CAF8314C-BE01-436A-877D-015041EE0D3E}"/>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84E16BE6-C9FD-46F9-8B42-0D506BC9C16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70350125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ollage 2 bilder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4572000"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4572000" y="949325"/>
            <a:ext cx="4572000" cy="3817938"/>
          </a:xfrm>
          <a:solidFill>
            <a:schemeClr val="bg2"/>
          </a:solidFill>
        </p:spPr>
        <p:txBody>
          <a:bodyPr/>
          <a:lstStyle>
            <a:lvl1pPr marL="0" indent="0" algn="ctr">
              <a:buNone/>
              <a:defRPr sz="1400"/>
            </a:lvl1pPr>
          </a:lstStyle>
          <a:p>
            <a:r>
              <a:rPr lang="nb-NO"/>
              <a:t>Klikk på ikonet for å legge til et bilde</a:t>
            </a:r>
            <a:endParaRPr lang="en-GB" dirty="0"/>
          </a:p>
        </p:txBody>
      </p:sp>
      <p:sp>
        <p:nvSpPr>
          <p:cNvPr id="7" name="Plassholder for bunntekst 4">
            <a:extLst>
              <a:ext uri="{FF2B5EF4-FFF2-40B4-BE49-F238E27FC236}">
                <a16:creationId xmlns:a16="http://schemas.microsoft.com/office/drawing/2014/main" id="{ED0FE798-3379-4555-812C-B535EA80239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9" name="Plassholder for lysbildenummer 5">
            <a:extLst>
              <a:ext uri="{FF2B5EF4-FFF2-40B4-BE49-F238E27FC236}">
                <a16:creationId xmlns:a16="http://schemas.microsoft.com/office/drawing/2014/main" id="{1A0D79C7-88ED-400B-A198-9385A5249A7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0" name="Plassholder for dato 3">
            <a:extLst>
              <a:ext uri="{FF2B5EF4-FFF2-40B4-BE49-F238E27FC236}">
                <a16:creationId xmlns:a16="http://schemas.microsoft.com/office/drawing/2014/main" id="{D5EA4ABB-BD6C-45E4-A597-696EB7E33A37}"/>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263779965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ollage 2 bild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4572000"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4572000" y="949325"/>
            <a:ext cx="4572001"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0" name="Bilde 9">
            <a:extLst>
              <a:ext uri="{FF2B5EF4-FFF2-40B4-BE49-F238E27FC236}">
                <a16:creationId xmlns:a16="http://schemas.microsoft.com/office/drawing/2014/main" id="{1469793F-2922-42EE-8D95-6B99BBA9B52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12" name="Plassholder for bunntekst 4">
            <a:extLst>
              <a:ext uri="{FF2B5EF4-FFF2-40B4-BE49-F238E27FC236}">
                <a16:creationId xmlns:a16="http://schemas.microsoft.com/office/drawing/2014/main" id="{3E6543C4-93A1-4C57-A11A-B317107483B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7DFB5915-0D36-456C-BC40-D89A2D0B3D92}"/>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76C1FF13-0E0D-4EC1-AECE-5D2FCC2E0C9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374916983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ollage 3 bilder A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5468938"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5508625" y="949325"/>
            <a:ext cx="3635376" cy="1979857"/>
          </a:xfrm>
          <a:solidFill>
            <a:schemeClr val="bg2"/>
          </a:solidFill>
        </p:spPr>
        <p:txBody>
          <a:bodyPr/>
          <a:lstStyle>
            <a:lvl1pPr marL="0" indent="0" algn="ctr">
              <a:buFont typeface="Arial" panose="020B0604020202020204" pitchFamily="34" charset="0"/>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5508625" y="2974463"/>
            <a:ext cx="3635376"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9" name="Plassholder for bunntekst 4">
            <a:extLst>
              <a:ext uri="{FF2B5EF4-FFF2-40B4-BE49-F238E27FC236}">
                <a16:creationId xmlns:a16="http://schemas.microsoft.com/office/drawing/2014/main" id="{3830E1D0-361D-4108-BC62-A5D7F55FA76A}"/>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D41E6985-EC8C-47B0-AD6B-E81ED2B4C95D}"/>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E8F7B251-D6AC-400E-A9A7-2BD825155C1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00908051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llage 3 bilder A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5468938" cy="3817938"/>
          </a:xfrm>
          <a:solidFill>
            <a:schemeClr val="bg2"/>
          </a:solidFill>
        </p:spPr>
        <p:txBody>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5508625" y="949325"/>
            <a:ext cx="3635376"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5508625" y="2974463"/>
            <a:ext cx="3635376"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0" name="Bilde 9">
            <a:extLst>
              <a:ext uri="{FF2B5EF4-FFF2-40B4-BE49-F238E27FC236}">
                <a16:creationId xmlns:a16="http://schemas.microsoft.com/office/drawing/2014/main" id="{5E36BFFC-E87C-4B2E-8D32-947FDA8A8CB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9" name="Plassholder for bunntekst 4">
            <a:extLst>
              <a:ext uri="{FF2B5EF4-FFF2-40B4-BE49-F238E27FC236}">
                <a16:creationId xmlns:a16="http://schemas.microsoft.com/office/drawing/2014/main" id="{E08137B0-5DD3-4087-8738-E9E4D536B10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3165DFA-08F0-4CB9-A63C-8DFEB0FAF9B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C4BE2A0-457F-421F-8488-27B7C12E687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79017607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llage 3 bilder B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708002" y="949325"/>
            <a:ext cx="5435997"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708002"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29183"/>
            <a:ext cx="3708002" cy="1838082"/>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9" name="Plassholder for bunntekst 4">
            <a:extLst>
              <a:ext uri="{FF2B5EF4-FFF2-40B4-BE49-F238E27FC236}">
                <a16:creationId xmlns:a16="http://schemas.microsoft.com/office/drawing/2014/main" id="{16405EB3-1C5F-4E95-908A-5697D091C33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4B6917B2-124F-4778-9D7E-C7E5230EC1CD}"/>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C0D63606-88B0-421C-BC8D-DA4D415A4913}"/>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5981417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llage 3 bilder B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675062" y="949325"/>
            <a:ext cx="5468938"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635376"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74463"/>
            <a:ext cx="3635376"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0" name="Bilde 9">
            <a:extLst>
              <a:ext uri="{FF2B5EF4-FFF2-40B4-BE49-F238E27FC236}">
                <a16:creationId xmlns:a16="http://schemas.microsoft.com/office/drawing/2014/main" id="{1BD5A1C7-0E04-431D-A723-760579EAFB0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13" name="Plassholder for bunntekst 4">
            <a:extLst>
              <a:ext uri="{FF2B5EF4-FFF2-40B4-BE49-F238E27FC236}">
                <a16:creationId xmlns:a16="http://schemas.microsoft.com/office/drawing/2014/main" id="{83030E43-5A22-4516-84E5-C39CD714C4D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2B0292CC-A862-4085-A4F0-99E8F9B9B81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F6730672-4D61-403F-994F-0A1EF693C94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67762828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Collage 5 bilder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675062" y="949324"/>
            <a:ext cx="5468938"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635376" cy="1979857"/>
          </a:xfrm>
          <a:solidFill>
            <a:schemeClr val="bg2"/>
          </a:solidFill>
        </p:spPr>
        <p:txBody>
          <a:bodyPr/>
          <a:lstStyle>
            <a:lvl1pPr marL="0" indent="0" algn="ctr">
              <a:buFont typeface="Arial" panose="020B0604020202020204" pitchFamily="34" charset="0"/>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74463"/>
            <a:ext cx="1788038"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6" name="Plassholder for bilde 7"/>
          <p:cNvSpPr>
            <a:spLocks noGrp="1"/>
          </p:cNvSpPr>
          <p:nvPr>
            <p:ph type="pic" sz="quarter" idx="29"/>
          </p:nvPr>
        </p:nvSpPr>
        <p:spPr>
          <a:xfrm>
            <a:off x="1835194" y="2974463"/>
            <a:ext cx="3632757"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7" name="Plassholder for bilde 7"/>
          <p:cNvSpPr>
            <a:spLocks noGrp="1"/>
          </p:cNvSpPr>
          <p:nvPr>
            <p:ph type="pic" sz="quarter" idx="30"/>
          </p:nvPr>
        </p:nvSpPr>
        <p:spPr>
          <a:xfrm>
            <a:off x="5515107" y="2974463"/>
            <a:ext cx="3628893"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0" name="Plassholder for bunntekst 4">
            <a:extLst>
              <a:ext uri="{FF2B5EF4-FFF2-40B4-BE49-F238E27FC236}">
                <a16:creationId xmlns:a16="http://schemas.microsoft.com/office/drawing/2014/main" id="{AB1743F3-BA34-4D4E-BA54-C993ABBC190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C1A0B519-CB0E-42E9-9366-1B52BFA30E6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D2A4895-074C-481E-BA11-460AD3EB5D23}"/>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418671726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ollage 5 bild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675062" y="949324"/>
            <a:ext cx="5468938"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635376" cy="1979857"/>
          </a:xfrm>
          <a:solidFill>
            <a:schemeClr val="bg2"/>
          </a:solidFill>
        </p:spPr>
        <p:txBody>
          <a:bodyPr>
            <a:normAutofit/>
          </a:bodyPr>
          <a:lstStyle>
            <a:lvl1pPr marL="0" indent="0" algn="ctr">
              <a:buFont typeface="Arial" panose="020B0604020202020204" pitchFamily="34" charset="0"/>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74463"/>
            <a:ext cx="1788038"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6" name="Plassholder for bilde 7"/>
          <p:cNvSpPr>
            <a:spLocks noGrp="1"/>
          </p:cNvSpPr>
          <p:nvPr>
            <p:ph type="pic" sz="quarter" idx="29"/>
          </p:nvPr>
        </p:nvSpPr>
        <p:spPr>
          <a:xfrm>
            <a:off x="1835194" y="2974463"/>
            <a:ext cx="3632757"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7" name="Plassholder for bilde 7"/>
          <p:cNvSpPr>
            <a:spLocks noGrp="1"/>
          </p:cNvSpPr>
          <p:nvPr>
            <p:ph type="pic" sz="quarter" idx="30"/>
          </p:nvPr>
        </p:nvSpPr>
        <p:spPr>
          <a:xfrm>
            <a:off x="5515107" y="2974463"/>
            <a:ext cx="3628893"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3" name="Bilde 12">
            <a:extLst>
              <a:ext uri="{FF2B5EF4-FFF2-40B4-BE49-F238E27FC236}">
                <a16:creationId xmlns:a16="http://schemas.microsoft.com/office/drawing/2014/main" id="{19C518B1-490B-4B9B-9270-C6AD126805A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15" name="Plassholder for bunntekst 4">
            <a:extLst>
              <a:ext uri="{FF2B5EF4-FFF2-40B4-BE49-F238E27FC236}">
                <a16:creationId xmlns:a16="http://schemas.microsoft.com/office/drawing/2014/main" id="{2C8D8BB1-960A-4CF1-B84A-97909DEDBC6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70C9B353-854F-49E8-BA63-5AB6304BFB7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BAE2D154-F65B-43AA-9D04-AE68267C1AC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89767947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 bilder (hvit)">
    <p:spTree>
      <p:nvGrpSpPr>
        <p:cNvPr id="1" name=""/>
        <p:cNvGrpSpPr/>
        <p:nvPr/>
      </p:nvGrpSpPr>
      <p:grpSpPr>
        <a:xfrm>
          <a:off x="0" y="0"/>
          <a:ext cx="0" cy="0"/>
          <a:chOff x="0" y="0"/>
          <a:chExt cx="0" cy="0"/>
        </a:xfrm>
      </p:grpSpPr>
      <p:sp>
        <p:nvSpPr>
          <p:cNvPr id="15" name="Rektangel 14"/>
          <p:cNvSpPr/>
          <p:nvPr userDrawn="1"/>
        </p:nvSpPr>
        <p:spPr>
          <a:xfrm>
            <a:off x="3288323" y="949324"/>
            <a:ext cx="2567353" cy="2850007"/>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ktangel 15"/>
          <p:cNvSpPr/>
          <p:nvPr userDrawn="1"/>
        </p:nvSpPr>
        <p:spPr>
          <a:xfrm>
            <a:off x="6036633" y="949324"/>
            <a:ext cx="2567353" cy="2850007"/>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ktangel 1"/>
          <p:cNvSpPr/>
          <p:nvPr userDrawn="1"/>
        </p:nvSpPr>
        <p:spPr>
          <a:xfrm>
            <a:off x="540014" y="949324"/>
            <a:ext cx="2567353" cy="2850007"/>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lassholder for bilde 9"/>
          <p:cNvSpPr>
            <a:spLocks noGrp="1"/>
          </p:cNvSpPr>
          <p:nvPr>
            <p:ph type="pic" sz="quarter" idx="13"/>
          </p:nvPr>
        </p:nvSpPr>
        <p:spPr>
          <a:xfrm>
            <a:off x="605534"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12" name="Plassholder for tekst 11"/>
          <p:cNvSpPr>
            <a:spLocks noGrp="1"/>
          </p:cNvSpPr>
          <p:nvPr>
            <p:ph type="body" sz="quarter" idx="14" hasCustomPrompt="1"/>
          </p:nvPr>
        </p:nvSpPr>
        <p:spPr>
          <a:xfrm>
            <a:off x="540014" y="3854590"/>
            <a:ext cx="2497377" cy="163513"/>
          </a:xfrm>
        </p:spPr>
        <p:txBody>
          <a:bodyPr anchor="t" anchorCtr="0">
            <a:normAutofit/>
          </a:bodyPr>
          <a:lstStyle>
            <a:lvl1pPr marL="0" indent="0">
              <a:buNone/>
              <a:defRPr sz="800"/>
            </a:lvl1pPr>
          </a:lstStyle>
          <a:p>
            <a:pPr lvl="0"/>
            <a:r>
              <a:rPr lang="nb-NO" dirty="0"/>
              <a:t>Klikk for å </a:t>
            </a:r>
            <a:r>
              <a:rPr lang="nb-NO"/>
              <a:t>redigere kilde og dato</a:t>
            </a:r>
            <a:endParaRPr lang="nb-NO" dirty="0"/>
          </a:p>
        </p:txBody>
      </p:sp>
      <p:sp>
        <p:nvSpPr>
          <p:cNvPr id="22" name="Plassholder for bilde 9"/>
          <p:cNvSpPr>
            <a:spLocks noGrp="1"/>
          </p:cNvSpPr>
          <p:nvPr>
            <p:ph type="pic" sz="quarter" idx="17"/>
          </p:nvPr>
        </p:nvSpPr>
        <p:spPr>
          <a:xfrm>
            <a:off x="335384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3" name="Plassholder for bilde 9"/>
          <p:cNvSpPr>
            <a:spLocks noGrp="1"/>
          </p:cNvSpPr>
          <p:nvPr>
            <p:ph type="pic" sz="quarter" idx="18"/>
          </p:nvPr>
        </p:nvSpPr>
        <p:spPr>
          <a:xfrm>
            <a:off x="610215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4" name="Plassholder for tekst 11"/>
          <p:cNvSpPr>
            <a:spLocks noGrp="1"/>
          </p:cNvSpPr>
          <p:nvPr>
            <p:ph type="body" sz="quarter" idx="19" hasCustomPrompt="1"/>
          </p:nvPr>
        </p:nvSpPr>
        <p:spPr>
          <a:xfrm>
            <a:off x="3285522" y="3854590"/>
            <a:ext cx="2497377" cy="163513"/>
          </a:xfrm>
        </p:spPr>
        <p:txBody>
          <a:bodyPr anchor="t" anchorCtr="0">
            <a:normAutofit/>
          </a:bodyPr>
          <a:lstStyle>
            <a:lvl1pPr marL="0" indent="0">
              <a:buNone/>
              <a:defRPr sz="800"/>
            </a:lvl1pPr>
          </a:lstStyle>
          <a:p>
            <a:pPr lvl="0"/>
            <a:r>
              <a:rPr lang="nb-NO" dirty="0"/>
              <a:t>Klikk for å redigere kilde og dato</a:t>
            </a:r>
          </a:p>
        </p:txBody>
      </p:sp>
      <p:sp>
        <p:nvSpPr>
          <p:cNvPr id="25" name="Plassholder for tekst 11"/>
          <p:cNvSpPr>
            <a:spLocks noGrp="1"/>
          </p:cNvSpPr>
          <p:nvPr>
            <p:ph type="body" sz="quarter" idx="20" hasCustomPrompt="1"/>
          </p:nvPr>
        </p:nvSpPr>
        <p:spPr>
          <a:xfrm>
            <a:off x="6033168" y="3854590"/>
            <a:ext cx="2497377" cy="163513"/>
          </a:xfrm>
        </p:spPr>
        <p:txBody>
          <a:bodyPr anchor="t" anchorCtr="0">
            <a:normAutofit/>
          </a:bodyPr>
          <a:lstStyle>
            <a:lvl1pPr marL="0" indent="0">
              <a:buNone/>
              <a:defRPr sz="800"/>
            </a:lvl1pPr>
          </a:lstStyle>
          <a:p>
            <a:pPr lvl="0"/>
            <a:r>
              <a:rPr lang="nb-NO" dirty="0"/>
              <a:t>Klikk for å </a:t>
            </a:r>
            <a:r>
              <a:rPr lang="nb-NO"/>
              <a:t>redigere kilde og dato</a:t>
            </a:r>
            <a:endParaRPr lang="nb-NO" dirty="0"/>
          </a:p>
        </p:txBody>
      </p:sp>
      <p:sp>
        <p:nvSpPr>
          <p:cNvPr id="14" name="Plassholder for bunntekst 4">
            <a:extLst>
              <a:ext uri="{FF2B5EF4-FFF2-40B4-BE49-F238E27FC236}">
                <a16:creationId xmlns:a16="http://schemas.microsoft.com/office/drawing/2014/main" id="{FF28CFD1-CD16-4B17-8D4C-3C512A11E0D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7" name="Plassholder for lysbildenummer 5">
            <a:extLst>
              <a:ext uri="{FF2B5EF4-FFF2-40B4-BE49-F238E27FC236}">
                <a16:creationId xmlns:a16="http://schemas.microsoft.com/office/drawing/2014/main" id="{A778F3D4-5530-41AA-8343-885EE30A99D6}"/>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8" name="Plassholder for dato 3">
            <a:extLst>
              <a:ext uri="{FF2B5EF4-FFF2-40B4-BE49-F238E27FC236}">
                <a16:creationId xmlns:a16="http://schemas.microsoft.com/office/drawing/2014/main" id="{98A79BF5-E36E-4084-92C7-0D26BF693CE3}"/>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294366824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 presseklipp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15" name="Rektangel 14"/>
          <p:cNvSpPr/>
          <p:nvPr userDrawn="1"/>
        </p:nvSpPr>
        <p:spPr>
          <a:xfrm>
            <a:off x="3288323" y="949324"/>
            <a:ext cx="2567353" cy="2850007"/>
          </a:xfrm>
          <a:prstGeom prst="rect">
            <a:avLst/>
          </a:prstGeom>
          <a:solidFill>
            <a:schemeClr val="bg1"/>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ktangel 15"/>
          <p:cNvSpPr/>
          <p:nvPr userDrawn="1"/>
        </p:nvSpPr>
        <p:spPr>
          <a:xfrm>
            <a:off x="6036633" y="949324"/>
            <a:ext cx="2567353" cy="2850007"/>
          </a:xfrm>
          <a:prstGeom prst="rect">
            <a:avLst/>
          </a:prstGeom>
          <a:solidFill>
            <a:schemeClr val="bg1"/>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ktangel 1"/>
          <p:cNvSpPr/>
          <p:nvPr userDrawn="1"/>
        </p:nvSpPr>
        <p:spPr>
          <a:xfrm>
            <a:off x="540014" y="949324"/>
            <a:ext cx="2567353" cy="2850007"/>
          </a:xfrm>
          <a:prstGeom prst="rect">
            <a:avLst/>
          </a:prstGeom>
          <a:solidFill>
            <a:schemeClr val="bg1"/>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lassholder for bilde 9"/>
          <p:cNvSpPr>
            <a:spLocks noGrp="1"/>
          </p:cNvSpPr>
          <p:nvPr>
            <p:ph type="pic" sz="quarter" idx="13"/>
          </p:nvPr>
        </p:nvSpPr>
        <p:spPr>
          <a:xfrm>
            <a:off x="605534"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12" name="Plassholder for tekst 11"/>
          <p:cNvSpPr>
            <a:spLocks noGrp="1"/>
          </p:cNvSpPr>
          <p:nvPr>
            <p:ph type="body" sz="quarter" idx="14" hasCustomPrompt="1"/>
          </p:nvPr>
        </p:nvSpPr>
        <p:spPr>
          <a:xfrm>
            <a:off x="540014" y="3854590"/>
            <a:ext cx="2567353" cy="163513"/>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22" name="Plassholder for bilde 9"/>
          <p:cNvSpPr>
            <a:spLocks noGrp="1"/>
          </p:cNvSpPr>
          <p:nvPr>
            <p:ph type="pic" sz="quarter" idx="17"/>
          </p:nvPr>
        </p:nvSpPr>
        <p:spPr>
          <a:xfrm>
            <a:off x="335384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3" name="Plassholder for bilde 9"/>
          <p:cNvSpPr>
            <a:spLocks noGrp="1"/>
          </p:cNvSpPr>
          <p:nvPr>
            <p:ph type="pic" sz="quarter" idx="18"/>
          </p:nvPr>
        </p:nvSpPr>
        <p:spPr>
          <a:xfrm>
            <a:off x="610215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4" name="Plassholder for tekst 11"/>
          <p:cNvSpPr>
            <a:spLocks noGrp="1"/>
          </p:cNvSpPr>
          <p:nvPr>
            <p:ph type="body" sz="quarter" idx="19" hasCustomPrompt="1"/>
          </p:nvPr>
        </p:nvSpPr>
        <p:spPr>
          <a:xfrm>
            <a:off x="3292779" y="3854590"/>
            <a:ext cx="2562897" cy="163513"/>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25" name="Plassholder for tekst 11"/>
          <p:cNvSpPr>
            <a:spLocks noGrp="1"/>
          </p:cNvSpPr>
          <p:nvPr>
            <p:ph type="body" sz="quarter" idx="20" hasCustomPrompt="1"/>
          </p:nvPr>
        </p:nvSpPr>
        <p:spPr>
          <a:xfrm>
            <a:off x="6054939" y="3854590"/>
            <a:ext cx="2562897" cy="163513"/>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pic>
        <p:nvPicPr>
          <p:cNvPr id="19" name="Bilde 18" descr="Logo">
            <a:extLst>
              <a:ext uri="{FF2B5EF4-FFF2-40B4-BE49-F238E27FC236}">
                <a16:creationId xmlns:a16="http://schemas.microsoft.com/office/drawing/2014/main" id="{AD9BCA1B-9D47-4C0F-BC4E-712E34A1189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7" name="Plassholder for bunntekst 4">
            <a:extLst>
              <a:ext uri="{FF2B5EF4-FFF2-40B4-BE49-F238E27FC236}">
                <a16:creationId xmlns:a16="http://schemas.microsoft.com/office/drawing/2014/main" id="{667B929B-13A1-4205-9F56-7369333EB0F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2C7FBFD6-E700-4A13-98BE-C3DDE339A23F}"/>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20" name="Plassholder for dato 3">
            <a:extLst>
              <a:ext uri="{FF2B5EF4-FFF2-40B4-BE49-F238E27FC236}">
                <a16:creationId xmlns:a16="http://schemas.microsoft.com/office/drawing/2014/main" id="{62F26161-155D-4D09-9C41-CE095B429DD9}"/>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92109729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0 bilder (hvit)">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D28F9E43-FD9D-43FF-93DC-7CB86CA9B48D}"/>
              </a:ext>
            </a:extLst>
          </p:cNvPr>
          <p:cNvSpPr/>
          <p:nvPr userDrawn="1"/>
        </p:nvSpPr>
        <p:spPr>
          <a:xfrm>
            <a:off x="540014"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ktangel 17">
            <a:extLst>
              <a:ext uri="{FF2B5EF4-FFF2-40B4-BE49-F238E27FC236}">
                <a16:creationId xmlns:a16="http://schemas.microsoft.com/office/drawing/2014/main" id="{CA19233E-6CC1-4C91-AB06-57AB112BC997}"/>
              </a:ext>
            </a:extLst>
          </p:cNvPr>
          <p:cNvSpPr/>
          <p:nvPr userDrawn="1"/>
        </p:nvSpPr>
        <p:spPr>
          <a:xfrm>
            <a:off x="2172793"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ktangel 19">
            <a:extLst>
              <a:ext uri="{FF2B5EF4-FFF2-40B4-BE49-F238E27FC236}">
                <a16:creationId xmlns:a16="http://schemas.microsoft.com/office/drawing/2014/main" id="{5616E4BB-248D-4D52-B6BE-7E8339C121D5}"/>
              </a:ext>
            </a:extLst>
          </p:cNvPr>
          <p:cNvSpPr/>
          <p:nvPr userDrawn="1"/>
        </p:nvSpPr>
        <p:spPr>
          <a:xfrm>
            <a:off x="3805572"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ktangel 20">
            <a:extLst>
              <a:ext uri="{FF2B5EF4-FFF2-40B4-BE49-F238E27FC236}">
                <a16:creationId xmlns:a16="http://schemas.microsoft.com/office/drawing/2014/main" id="{5C8330A6-52C1-4F21-AAF4-F0CA466590BF}"/>
              </a:ext>
            </a:extLst>
          </p:cNvPr>
          <p:cNvSpPr/>
          <p:nvPr userDrawn="1"/>
        </p:nvSpPr>
        <p:spPr>
          <a:xfrm>
            <a:off x="543800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ktangel 25">
            <a:extLst>
              <a:ext uri="{FF2B5EF4-FFF2-40B4-BE49-F238E27FC236}">
                <a16:creationId xmlns:a16="http://schemas.microsoft.com/office/drawing/2014/main" id="{E9FF5287-8C01-44A5-AD4B-40D2FD85ABF9}"/>
              </a:ext>
            </a:extLst>
          </p:cNvPr>
          <p:cNvSpPr/>
          <p:nvPr userDrawn="1"/>
        </p:nvSpPr>
        <p:spPr>
          <a:xfrm>
            <a:off x="707113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lassholder for bilde 9">
            <a:extLst>
              <a:ext uri="{FF2B5EF4-FFF2-40B4-BE49-F238E27FC236}">
                <a16:creationId xmlns:a16="http://schemas.microsoft.com/office/drawing/2014/main" id="{C6851150-98D6-40D2-BBA2-ED2C978A2C4C}"/>
              </a:ext>
            </a:extLst>
          </p:cNvPr>
          <p:cNvSpPr>
            <a:spLocks noGrp="1"/>
          </p:cNvSpPr>
          <p:nvPr>
            <p:ph type="pic" sz="quarter" idx="18"/>
          </p:nvPr>
        </p:nvSpPr>
        <p:spPr>
          <a:xfrm>
            <a:off x="712818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29" name="Plassholder for bilde 9">
            <a:extLst>
              <a:ext uri="{FF2B5EF4-FFF2-40B4-BE49-F238E27FC236}">
                <a16:creationId xmlns:a16="http://schemas.microsoft.com/office/drawing/2014/main" id="{03CA22C5-A17A-4D30-9B0E-7B4B3397E07C}"/>
              </a:ext>
            </a:extLst>
          </p:cNvPr>
          <p:cNvSpPr>
            <a:spLocks noGrp="1"/>
          </p:cNvSpPr>
          <p:nvPr>
            <p:ph type="pic" sz="quarter" idx="21"/>
          </p:nvPr>
        </p:nvSpPr>
        <p:spPr>
          <a:xfrm>
            <a:off x="549540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0" name="Plassholder for bilde 9">
            <a:extLst>
              <a:ext uri="{FF2B5EF4-FFF2-40B4-BE49-F238E27FC236}">
                <a16:creationId xmlns:a16="http://schemas.microsoft.com/office/drawing/2014/main" id="{3BE473E8-CF35-42E3-95A9-8C483D7B5DAE}"/>
              </a:ext>
            </a:extLst>
          </p:cNvPr>
          <p:cNvSpPr>
            <a:spLocks noGrp="1"/>
          </p:cNvSpPr>
          <p:nvPr>
            <p:ph type="pic" sz="quarter" idx="22"/>
          </p:nvPr>
        </p:nvSpPr>
        <p:spPr>
          <a:xfrm>
            <a:off x="3862628"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1" name="Plassholder for bilde 9">
            <a:extLst>
              <a:ext uri="{FF2B5EF4-FFF2-40B4-BE49-F238E27FC236}">
                <a16:creationId xmlns:a16="http://schemas.microsoft.com/office/drawing/2014/main" id="{28FEDD48-B038-4916-A519-426C530FBA8F}"/>
              </a:ext>
            </a:extLst>
          </p:cNvPr>
          <p:cNvSpPr>
            <a:spLocks noGrp="1"/>
          </p:cNvSpPr>
          <p:nvPr>
            <p:ph type="pic" sz="quarter" idx="23"/>
          </p:nvPr>
        </p:nvSpPr>
        <p:spPr>
          <a:xfrm>
            <a:off x="2230936"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2" name="Plassholder for bilde 9">
            <a:extLst>
              <a:ext uri="{FF2B5EF4-FFF2-40B4-BE49-F238E27FC236}">
                <a16:creationId xmlns:a16="http://schemas.microsoft.com/office/drawing/2014/main" id="{510D8A24-550F-4551-9E27-ABC092521192}"/>
              </a:ext>
            </a:extLst>
          </p:cNvPr>
          <p:cNvSpPr>
            <a:spLocks noGrp="1"/>
          </p:cNvSpPr>
          <p:nvPr>
            <p:ph type="pic" sz="quarter" idx="24"/>
          </p:nvPr>
        </p:nvSpPr>
        <p:spPr>
          <a:xfrm>
            <a:off x="597070" y="8953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3" name="Plassholder for tekst 11">
            <a:extLst>
              <a:ext uri="{FF2B5EF4-FFF2-40B4-BE49-F238E27FC236}">
                <a16:creationId xmlns:a16="http://schemas.microsoft.com/office/drawing/2014/main" id="{34B95272-B564-4191-A7A3-6106A6ABA9FC}"/>
              </a:ext>
            </a:extLst>
          </p:cNvPr>
          <p:cNvSpPr>
            <a:spLocks noGrp="1"/>
          </p:cNvSpPr>
          <p:nvPr>
            <p:ph type="body" sz="quarter" idx="26" hasCustomPrompt="1"/>
          </p:nvPr>
        </p:nvSpPr>
        <p:spPr>
          <a:xfrm>
            <a:off x="540014"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4" name="Plassholder for tekst 11">
            <a:extLst>
              <a:ext uri="{FF2B5EF4-FFF2-40B4-BE49-F238E27FC236}">
                <a16:creationId xmlns:a16="http://schemas.microsoft.com/office/drawing/2014/main" id="{71FF20B2-0F76-4949-888D-8B489B8BBCEF}"/>
              </a:ext>
            </a:extLst>
          </p:cNvPr>
          <p:cNvSpPr>
            <a:spLocks noGrp="1"/>
          </p:cNvSpPr>
          <p:nvPr>
            <p:ph type="body" sz="quarter" idx="45" hasCustomPrompt="1"/>
          </p:nvPr>
        </p:nvSpPr>
        <p:spPr>
          <a:xfrm>
            <a:off x="2172793"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5" name="Plassholder for tekst 11">
            <a:extLst>
              <a:ext uri="{FF2B5EF4-FFF2-40B4-BE49-F238E27FC236}">
                <a16:creationId xmlns:a16="http://schemas.microsoft.com/office/drawing/2014/main" id="{7C406ABF-237B-4AB2-9B63-9CE8C1276D0A}"/>
              </a:ext>
            </a:extLst>
          </p:cNvPr>
          <p:cNvSpPr>
            <a:spLocks noGrp="1"/>
          </p:cNvSpPr>
          <p:nvPr>
            <p:ph type="body" sz="quarter" idx="46" hasCustomPrompt="1"/>
          </p:nvPr>
        </p:nvSpPr>
        <p:spPr>
          <a:xfrm>
            <a:off x="3805572"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6" name="Plassholder for tekst 11">
            <a:extLst>
              <a:ext uri="{FF2B5EF4-FFF2-40B4-BE49-F238E27FC236}">
                <a16:creationId xmlns:a16="http://schemas.microsoft.com/office/drawing/2014/main" id="{8BAEE01D-CA66-47A3-A9AC-0D0B7FDE70E9}"/>
              </a:ext>
            </a:extLst>
          </p:cNvPr>
          <p:cNvSpPr>
            <a:spLocks noGrp="1"/>
          </p:cNvSpPr>
          <p:nvPr>
            <p:ph type="body" sz="quarter" idx="47" hasCustomPrompt="1"/>
          </p:nvPr>
        </p:nvSpPr>
        <p:spPr>
          <a:xfrm>
            <a:off x="5438001"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7" name="Plassholder for tekst 11">
            <a:extLst>
              <a:ext uri="{FF2B5EF4-FFF2-40B4-BE49-F238E27FC236}">
                <a16:creationId xmlns:a16="http://schemas.microsoft.com/office/drawing/2014/main" id="{D8BF249A-92BB-4159-BC43-0F96048B4195}"/>
              </a:ext>
            </a:extLst>
          </p:cNvPr>
          <p:cNvSpPr>
            <a:spLocks noGrp="1"/>
          </p:cNvSpPr>
          <p:nvPr>
            <p:ph type="body" sz="quarter" idx="48" hasCustomPrompt="1"/>
          </p:nvPr>
        </p:nvSpPr>
        <p:spPr>
          <a:xfrm>
            <a:off x="7070431" y="2466182"/>
            <a:ext cx="1501368"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8" name="Plassholder for tekst 11">
            <a:extLst>
              <a:ext uri="{FF2B5EF4-FFF2-40B4-BE49-F238E27FC236}">
                <a16:creationId xmlns:a16="http://schemas.microsoft.com/office/drawing/2014/main" id="{AB19DEA8-79A0-4F30-8E4D-8BF07E3345E6}"/>
              </a:ext>
            </a:extLst>
          </p:cNvPr>
          <p:cNvSpPr>
            <a:spLocks noGrp="1"/>
          </p:cNvSpPr>
          <p:nvPr>
            <p:ph type="body" sz="quarter" idx="54" hasCustomPrompt="1"/>
          </p:nvPr>
        </p:nvSpPr>
        <p:spPr>
          <a:xfrm>
            <a:off x="539751" y="4445290"/>
            <a:ext cx="1510872"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9" name="Plassholder for tekst 11">
            <a:extLst>
              <a:ext uri="{FF2B5EF4-FFF2-40B4-BE49-F238E27FC236}">
                <a16:creationId xmlns:a16="http://schemas.microsoft.com/office/drawing/2014/main" id="{80AD255D-8442-43A7-AEA1-12F28AAE559F}"/>
              </a:ext>
            </a:extLst>
          </p:cNvPr>
          <p:cNvSpPr>
            <a:spLocks noGrp="1"/>
          </p:cNvSpPr>
          <p:nvPr>
            <p:ph type="body" sz="quarter" idx="55" hasCustomPrompt="1"/>
          </p:nvPr>
        </p:nvSpPr>
        <p:spPr>
          <a:xfrm>
            <a:off x="2172793" y="4445290"/>
            <a:ext cx="1508073"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0" name="Plassholder for tekst 11">
            <a:extLst>
              <a:ext uri="{FF2B5EF4-FFF2-40B4-BE49-F238E27FC236}">
                <a16:creationId xmlns:a16="http://schemas.microsoft.com/office/drawing/2014/main" id="{CE77484B-12DA-470D-9ADA-F5285621FE84}"/>
              </a:ext>
            </a:extLst>
          </p:cNvPr>
          <p:cNvSpPr>
            <a:spLocks noGrp="1"/>
          </p:cNvSpPr>
          <p:nvPr>
            <p:ph type="body" sz="quarter" idx="56" hasCustomPrompt="1"/>
          </p:nvPr>
        </p:nvSpPr>
        <p:spPr>
          <a:xfrm>
            <a:off x="3811926" y="4445290"/>
            <a:ext cx="1495016"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1" name="Plassholder for tekst 11">
            <a:extLst>
              <a:ext uri="{FF2B5EF4-FFF2-40B4-BE49-F238E27FC236}">
                <a16:creationId xmlns:a16="http://schemas.microsoft.com/office/drawing/2014/main" id="{1A4EAE20-B2A0-4DB4-AF5C-C9EB961F89B0}"/>
              </a:ext>
            </a:extLst>
          </p:cNvPr>
          <p:cNvSpPr>
            <a:spLocks noGrp="1"/>
          </p:cNvSpPr>
          <p:nvPr>
            <p:ph type="body" sz="quarter" idx="57" hasCustomPrompt="1"/>
          </p:nvPr>
        </p:nvSpPr>
        <p:spPr>
          <a:xfrm>
            <a:off x="5438002" y="4445290"/>
            <a:ext cx="1501368"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2" name="Plassholder for tekst 11">
            <a:extLst>
              <a:ext uri="{FF2B5EF4-FFF2-40B4-BE49-F238E27FC236}">
                <a16:creationId xmlns:a16="http://schemas.microsoft.com/office/drawing/2014/main" id="{2890A0E8-1E61-4D93-ABF0-0349F9B82E96}"/>
              </a:ext>
            </a:extLst>
          </p:cNvPr>
          <p:cNvSpPr>
            <a:spLocks noGrp="1"/>
          </p:cNvSpPr>
          <p:nvPr>
            <p:ph type="body" sz="quarter" idx="58" hasCustomPrompt="1"/>
          </p:nvPr>
        </p:nvSpPr>
        <p:spPr>
          <a:xfrm>
            <a:off x="7070430" y="4445290"/>
            <a:ext cx="1501368"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3" name="Rektangel 42">
            <a:extLst>
              <a:ext uri="{FF2B5EF4-FFF2-40B4-BE49-F238E27FC236}">
                <a16:creationId xmlns:a16="http://schemas.microsoft.com/office/drawing/2014/main" id="{3EE5688E-3EA6-45EC-B52A-79B6326EE3A7}"/>
              </a:ext>
            </a:extLst>
          </p:cNvPr>
          <p:cNvSpPr/>
          <p:nvPr userDrawn="1"/>
        </p:nvSpPr>
        <p:spPr>
          <a:xfrm>
            <a:off x="540014"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ktangel 43">
            <a:extLst>
              <a:ext uri="{FF2B5EF4-FFF2-40B4-BE49-F238E27FC236}">
                <a16:creationId xmlns:a16="http://schemas.microsoft.com/office/drawing/2014/main" id="{EFF2E067-0ACD-4978-AC43-8B18A70A3E07}"/>
              </a:ext>
            </a:extLst>
          </p:cNvPr>
          <p:cNvSpPr/>
          <p:nvPr userDrawn="1"/>
        </p:nvSpPr>
        <p:spPr>
          <a:xfrm>
            <a:off x="2172793"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ktangel 44">
            <a:extLst>
              <a:ext uri="{FF2B5EF4-FFF2-40B4-BE49-F238E27FC236}">
                <a16:creationId xmlns:a16="http://schemas.microsoft.com/office/drawing/2014/main" id="{B5EE5AE5-008E-4294-858F-65CD7CAEF64D}"/>
              </a:ext>
            </a:extLst>
          </p:cNvPr>
          <p:cNvSpPr/>
          <p:nvPr userDrawn="1"/>
        </p:nvSpPr>
        <p:spPr>
          <a:xfrm>
            <a:off x="3805572"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ktangel 45">
            <a:extLst>
              <a:ext uri="{FF2B5EF4-FFF2-40B4-BE49-F238E27FC236}">
                <a16:creationId xmlns:a16="http://schemas.microsoft.com/office/drawing/2014/main" id="{2FEDD2E8-EA4B-414D-ABDF-F4BF5F711838}"/>
              </a:ext>
            </a:extLst>
          </p:cNvPr>
          <p:cNvSpPr/>
          <p:nvPr userDrawn="1"/>
        </p:nvSpPr>
        <p:spPr>
          <a:xfrm>
            <a:off x="543800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ktangel 46">
            <a:extLst>
              <a:ext uri="{FF2B5EF4-FFF2-40B4-BE49-F238E27FC236}">
                <a16:creationId xmlns:a16="http://schemas.microsoft.com/office/drawing/2014/main" id="{6700CA7C-BF14-420F-9264-18B27FDA25F7}"/>
              </a:ext>
            </a:extLst>
          </p:cNvPr>
          <p:cNvSpPr/>
          <p:nvPr userDrawn="1"/>
        </p:nvSpPr>
        <p:spPr>
          <a:xfrm>
            <a:off x="707113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Plassholder for bilde 9">
            <a:extLst>
              <a:ext uri="{FF2B5EF4-FFF2-40B4-BE49-F238E27FC236}">
                <a16:creationId xmlns:a16="http://schemas.microsoft.com/office/drawing/2014/main" id="{437AD361-34EC-4918-8B37-7982F137F13F}"/>
              </a:ext>
            </a:extLst>
          </p:cNvPr>
          <p:cNvSpPr>
            <a:spLocks noGrp="1"/>
          </p:cNvSpPr>
          <p:nvPr>
            <p:ph type="pic" sz="quarter" idx="59"/>
          </p:nvPr>
        </p:nvSpPr>
        <p:spPr>
          <a:xfrm>
            <a:off x="7128187"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49" name="Plassholder for bilde 9">
            <a:extLst>
              <a:ext uri="{FF2B5EF4-FFF2-40B4-BE49-F238E27FC236}">
                <a16:creationId xmlns:a16="http://schemas.microsoft.com/office/drawing/2014/main" id="{BEACA988-147E-4DB0-AC69-3E67AD57E3E1}"/>
              </a:ext>
            </a:extLst>
          </p:cNvPr>
          <p:cNvSpPr>
            <a:spLocks noGrp="1"/>
          </p:cNvSpPr>
          <p:nvPr>
            <p:ph type="pic" sz="quarter" idx="60"/>
          </p:nvPr>
        </p:nvSpPr>
        <p:spPr>
          <a:xfrm>
            <a:off x="549470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0" name="Plassholder for bilde 9">
            <a:extLst>
              <a:ext uri="{FF2B5EF4-FFF2-40B4-BE49-F238E27FC236}">
                <a16:creationId xmlns:a16="http://schemas.microsoft.com/office/drawing/2014/main" id="{6EFD370F-324A-4E6C-847B-128E26757E44}"/>
              </a:ext>
            </a:extLst>
          </p:cNvPr>
          <p:cNvSpPr>
            <a:spLocks noGrp="1"/>
          </p:cNvSpPr>
          <p:nvPr>
            <p:ph type="pic" sz="quarter" idx="61"/>
          </p:nvPr>
        </p:nvSpPr>
        <p:spPr>
          <a:xfrm>
            <a:off x="3862628"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1" name="Plassholder for bilde 9">
            <a:extLst>
              <a:ext uri="{FF2B5EF4-FFF2-40B4-BE49-F238E27FC236}">
                <a16:creationId xmlns:a16="http://schemas.microsoft.com/office/drawing/2014/main" id="{D0CAE83B-0618-4D28-82DB-0E070727B1B3}"/>
              </a:ext>
            </a:extLst>
          </p:cNvPr>
          <p:cNvSpPr>
            <a:spLocks noGrp="1"/>
          </p:cNvSpPr>
          <p:nvPr>
            <p:ph type="pic" sz="quarter" idx="62"/>
          </p:nvPr>
        </p:nvSpPr>
        <p:spPr>
          <a:xfrm>
            <a:off x="223093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2" name="Plassholder for bilde 9">
            <a:extLst>
              <a:ext uri="{FF2B5EF4-FFF2-40B4-BE49-F238E27FC236}">
                <a16:creationId xmlns:a16="http://schemas.microsoft.com/office/drawing/2014/main" id="{AAACD13D-8511-4321-BB38-3F76C7EAA3B3}"/>
              </a:ext>
            </a:extLst>
          </p:cNvPr>
          <p:cNvSpPr>
            <a:spLocks noGrp="1"/>
          </p:cNvSpPr>
          <p:nvPr>
            <p:ph type="pic" sz="quarter" idx="63"/>
          </p:nvPr>
        </p:nvSpPr>
        <p:spPr>
          <a:xfrm>
            <a:off x="597070" y="2868772"/>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3" name="Plassholder for bunntekst 4">
            <a:extLst>
              <a:ext uri="{FF2B5EF4-FFF2-40B4-BE49-F238E27FC236}">
                <a16:creationId xmlns:a16="http://schemas.microsoft.com/office/drawing/2014/main" id="{267260E4-2086-4E93-A9B0-9B4B9492EB9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54" name="Plassholder for lysbildenummer 5">
            <a:extLst>
              <a:ext uri="{FF2B5EF4-FFF2-40B4-BE49-F238E27FC236}">
                <a16:creationId xmlns:a16="http://schemas.microsoft.com/office/drawing/2014/main" id="{8C5614AA-7DB9-4156-B417-31AEAA02EB48}"/>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55" name="Plassholder for dato 3">
            <a:extLst>
              <a:ext uri="{FF2B5EF4-FFF2-40B4-BE49-F238E27FC236}">
                <a16:creationId xmlns:a16="http://schemas.microsoft.com/office/drawing/2014/main" id="{17A20962-280A-420E-AB96-47433B01041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54782847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0 bild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pic>
        <p:nvPicPr>
          <p:cNvPr id="19" name="Bilde 18" descr="Logo">
            <a:extLst>
              <a:ext uri="{FF2B5EF4-FFF2-40B4-BE49-F238E27FC236}">
                <a16:creationId xmlns:a16="http://schemas.microsoft.com/office/drawing/2014/main" id="{AD9BCA1B-9D47-4C0F-BC4E-712E34A1189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53" name="Rektangel 52">
            <a:extLst>
              <a:ext uri="{FF2B5EF4-FFF2-40B4-BE49-F238E27FC236}">
                <a16:creationId xmlns:a16="http://schemas.microsoft.com/office/drawing/2014/main" id="{FF841A91-B6F8-449F-A4BD-F6A1367C1978}"/>
              </a:ext>
            </a:extLst>
          </p:cNvPr>
          <p:cNvSpPr/>
          <p:nvPr userDrawn="1"/>
        </p:nvSpPr>
        <p:spPr>
          <a:xfrm>
            <a:off x="540014"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ktangel 53">
            <a:extLst>
              <a:ext uri="{FF2B5EF4-FFF2-40B4-BE49-F238E27FC236}">
                <a16:creationId xmlns:a16="http://schemas.microsoft.com/office/drawing/2014/main" id="{6C651AEB-0DBE-47A9-A249-082E532D58F5}"/>
              </a:ext>
            </a:extLst>
          </p:cNvPr>
          <p:cNvSpPr/>
          <p:nvPr userDrawn="1"/>
        </p:nvSpPr>
        <p:spPr>
          <a:xfrm>
            <a:off x="2172793"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ktangel 54">
            <a:extLst>
              <a:ext uri="{FF2B5EF4-FFF2-40B4-BE49-F238E27FC236}">
                <a16:creationId xmlns:a16="http://schemas.microsoft.com/office/drawing/2014/main" id="{7CB81512-901A-49E3-A3E3-6C02A16873C8}"/>
              </a:ext>
            </a:extLst>
          </p:cNvPr>
          <p:cNvSpPr/>
          <p:nvPr userDrawn="1"/>
        </p:nvSpPr>
        <p:spPr>
          <a:xfrm>
            <a:off x="3805572"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ktangel 55">
            <a:extLst>
              <a:ext uri="{FF2B5EF4-FFF2-40B4-BE49-F238E27FC236}">
                <a16:creationId xmlns:a16="http://schemas.microsoft.com/office/drawing/2014/main" id="{3C77165F-D10C-4315-8BC3-E6243AA7B0D6}"/>
              </a:ext>
            </a:extLst>
          </p:cNvPr>
          <p:cNvSpPr/>
          <p:nvPr userDrawn="1"/>
        </p:nvSpPr>
        <p:spPr>
          <a:xfrm>
            <a:off x="543800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ktangel 56">
            <a:extLst>
              <a:ext uri="{FF2B5EF4-FFF2-40B4-BE49-F238E27FC236}">
                <a16:creationId xmlns:a16="http://schemas.microsoft.com/office/drawing/2014/main" id="{D4F5C8F9-2D0D-4424-BAB6-30F1353EF11D}"/>
              </a:ext>
            </a:extLst>
          </p:cNvPr>
          <p:cNvSpPr/>
          <p:nvPr userDrawn="1"/>
        </p:nvSpPr>
        <p:spPr>
          <a:xfrm>
            <a:off x="707113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Plassholder for bilde 9">
            <a:extLst>
              <a:ext uri="{FF2B5EF4-FFF2-40B4-BE49-F238E27FC236}">
                <a16:creationId xmlns:a16="http://schemas.microsoft.com/office/drawing/2014/main" id="{BFF7A024-7763-497A-9D71-FD7D6CA67149}"/>
              </a:ext>
            </a:extLst>
          </p:cNvPr>
          <p:cNvSpPr>
            <a:spLocks noGrp="1"/>
          </p:cNvSpPr>
          <p:nvPr>
            <p:ph type="pic" sz="quarter" idx="18"/>
          </p:nvPr>
        </p:nvSpPr>
        <p:spPr>
          <a:xfrm>
            <a:off x="712818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9" name="Plassholder for bilde 9">
            <a:extLst>
              <a:ext uri="{FF2B5EF4-FFF2-40B4-BE49-F238E27FC236}">
                <a16:creationId xmlns:a16="http://schemas.microsoft.com/office/drawing/2014/main" id="{39A8589F-AD1D-4935-8890-8459EED2DCAF}"/>
              </a:ext>
            </a:extLst>
          </p:cNvPr>
          <p:cNvSpPr>
            <a:spLocks noGrp="1"/>
          </p:cNvSpPr>
          <p:nvPr>
            <p:ph type="pic" sz="quarter" idx="21"/>
          </p:nvPr>
        </p:nvSpPr>
        <p:spPr>
          <a:xfrm>
            <a:off x="549540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0" name="Plassholder for bilde 9">
            <a:extLst>
              <a:ext uri="{FF2B5EF4-FFF2-40B4-BE49-F238E27FC236}">
                <a16:creationId xmlns:a16="http://schemas.microsoft.com/office/drawing/2014/main" id="{6BF35C97-5EF8-4623-BB56-707DEE600F4D}"/>
              </a:ext>
            </a:extLst>
          </p:cNvPr>
          <p:cNvSpPr>
            <a:spLocks noGrp="1"/>
          </p:cNvSpPr>
          <p:nvPr>
            <p:ph type="pic" sz="quarter" idx="22"/>
          </p:nvPr>
        </p:nvSpPr>
        <p:spPr>
          <a:xfrm>
            <a:off x="3862628"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1" name="Plassholder for bilde 9">
            <a:extLst>
              <a:ext uri="{FF2B5EF4-FFF2-40B4-BE49-F238E27FC236}">
                <a16:creationId xmlns:a16="http://schemas.microsoft.com/office/drawing/2014/main" id="{9B86B956-4260-4C69-A0A1-4EFC1CF22458}"/>
              </a:ext>
            </a:extLst>
          </p:cNvPr>
          <p:cNvSpPr>
            <a:spLocks noGrp="1"/>
          </p:cNvSpPr>
          <p:nvPr>
            <p:ph type="pic" sz="quarter" idx="23"/>
          </p:nvPr>
        </p:nvSpPr>
        <p:spPr>
          <a:xfrm>
            <a:off x="2230936"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2" name="Plassholder for bilde 9">
            <a:extLst>
              <a:ext uri="{FF2B5EF4-FFF2-40B4-BE49-F238E27FC236}">
                <a16:creationId xmlns:a16="http://schemas.microsoft.com/office/drawing/2014/main" id="{1ECE6509-16B9-4DCF-ACE6-E03D8F183FCD}"/>
              </a:ext>
            </a:extLst>
          </p:cNvPr>
          <p:cNvSpPr>
            <a:spLocks noGrp="1"/>
          </p:cNvSpPr>
          <p:nvPr>
            <p:ph type="pic" sz="quarter" idx="24"/>
          </p:nvPr>
        </p:nvSpPr>
        <p:spPr>
          <a:xfrm>
            <a:off x="597070" y="8953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3" name="Plassholder for tekst 11">
            <a:extLst>
              <a:ext uri="{FF2B5EF4-FFF2-40B4-BE49-F238E27FC236}">
                <a16:creationId xmlns:a16="http://schemas.microsoft.com/office/drawing/2014/main" id="{85314915-C1C4-48D8-B645-04B954904CE5}"/>
              </a:ext>
            </a:extLst>
          </p:cNvPr>
          <p:cNvSpPr>
            <a:spLocks noGrp="1"/>
          </p:cNvSpPr>
          <p:nvPr>
            <p:ph type="body" sz="quarter" idx="26" hasCustomPrompt="1"/>
          </p:nvPr>
        </p:nvSpPr>
        <p:spPr>
          <a:xfrm>
            <a:off x="540014" y="2466182"/>
            <a:ext cx="1501369"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4" name="Plassholder for tekst 11">
            <a:extLst>
              <a:ext uri="{FF2B5EF4-FFF2-40B4-BE49-F238E27FC236}">
                <a16:creationId xmlns:a16="http://schemas.microsoft.com/office/drawing/2014/main" id="{7938D1A1-27CA-424B-B6B1-A7F08C21006E}"/>
              </a:ext>
            </a:extLst>
          </p:cNvPr>
          <p:cNvSpPr>
            <a:spLocks noGrp="1"/>
          </p:cNvSpPr>
          <p:nvPr>
            <p:ph type="body" sz="quarter" idx="45" hasCustomPrompt="1"/>
          </p:nvPr>
        </p:nvSpPr>
        <p:spPr>
          <a:xfrm>
            <a:off x="2172793" y="2466182"/>
            <a:ext cx="1501369"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5" name="Plassholder for tekst 11">
            <a:extLst>
              <a:ext uri="{FF2B5EF4-FFF2-40B4-BE49-F238E27FC236}">
                <a16:creationId xmlns:a16="http://schemas.microsoft.com/office/drawing/2014/main" id="{4F8C3D84-17DA-4004-8CF5-2D3025969E89}"/>
              </a:ext>
            </a:extLst>
          </p:cNvPr>
          <p:cNvSpPr>
            <a:spLocks noGrp="1"/>
          </p:cNvSpPr>
          <p:nvPr>
            <p:ph type="body" sz="quarter" idx="46" hasCustomPrompt="1"/>
          </p:nvPr>
        </p:nvSpPr>
        <p:spPr>
          <a:xfrm>
            <a:off x="3805572" y="2466182"/>
            <a:ext cx="1501369" cy="303140"/>
          </a:xfrm>
        </p:spPr>
        <p:txBody>
          <a:bodyPr anchor="t" anchorCtr="0">
            <a:normAutofit/>
          </a:bodyPr>
          <a:lstStyle>
            <a:lvl1pPr marL="0" marR="0" indent="0" algn="l" defTabSz="914400" rtl="0" eaLnBrk="1" fontAlgn="auto" latinLnBrk="0" hangingPunct="1">
              <a:lnSpc>
                <a:spcPct val="100000"/>
              </a:lnSpc>
              <a:spcBef>
                <a:spcPts val="1000"/>
              </a:spcBef>
              <a:spcAft>
                <a:spcPts val="0"/>
              </a:spcAft>
              <a:buClrTx/>
              <a:buSzTx/>
              <a:buFont typeface="Arial"/>
              <a:buNone/>
              <a:tabLst/>
              <a:defRPr sz="800">
                <a:solidFill>
                  <a:schemeClr val="bg1"/>
                </a:solidFill>
              </a:defRPr>
            </a:lvl1pPr>
          </a:lstStyle>
          <a:p>
            <a:pPr marL="0" marR="0" lvl="0" indent="0" algn="l" defTabSz="914400" rtl="0" eaLnBrk="1" fontAlgn="auto" latinLnBrk="0" hangingPunct="1">
              <a:lnSpc>
                <a:spcPct val="100000"/>
              </a:lnSpc>
              <a:spcBef>
                <a:spcPts val="1000"/>
              </a:spcBef>
              <a:spcAft>
                <a:spcPts val="0"/>
              </a:spcAft>
              <a:buClrTx/>
              <a:buSzTx/>
              <a:buFont typeface="Arial"/>
              <a:buNone/>
              <a:tabLst/>
              <a:defRPr/>
            </a:pPr>
            <a:r>
              <a:rPr lang="nb-NO" dirty="0"/>
              <a:t>Klikk for å redigere beskrivelse, kilde etc.</a:t>
            </a:r>
          </a:p>
          <a:p>
            <a:pPr lvl="0"/>
            <a:endParaRPr lang="nb-NO" dirty="0"/>
          </a:p>
        </p:txBody>
      </p:sp>
      <p:sp>
        <p:nvSpPr>
          <p:cNvPr id="66" name="Plassholder for tekst 11">
            <a:extLst>
              <a:ext uri="{FF2B5EF4-FFF2-40B4-BE49-F238E27FC236}">
                <a16:creationId xmlns:a16="http://schemas.microsoft.com/office/drawing/2014/main" id="{4811FB6D-2546-49C9-83A5-B7639F2F9AC2}"/>
              </a:ext>
            </a:extLst>
          </p:cNvPr>
          <p:cNvSpPr>
            <a:spLocks noGrp="1"/>
          </p:cNvSpPr>
          <p:nvPr>
            <p:ph type="body" sz="quarter" idx="47" hasCustomPrompt="1"/>
          </p:nvPr>
        </p:nvSpPr>
        <p:spPr>
          <a:xfrm>
            <a:off x="5438001" y="2466182"/>
            <a:ext cx="1501369"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7" name="Plassholder for tekst 11">
            <a:extLst>
              <a:ext uri="{FF2B5EF4-FFF2-40B4-BE49-F238E27FC236}">
                <a16:creationId xmlns:a16="http://schemas.microsoft.com/office/drawing/2014/main" id="{77F502D1-3164-4C8A-A4D1-F548E74795C8}"/>
              </a:ext>
            </a:extLst>
          </p:cNvPr>
          <p:cNvSpPr>
            <a:spLocks noGrp="1"/>
          </p:cNvSpPr>
          <p:nvPr>
            <p:ph type="body" sz="quarter" idx="48" hasCustomPrompt="1"/>
          </p:nvPr>
        </p:nvSpPr>
        <p:spPr>
          <a:xfrm>
            <a:off x="7070431" y="2466182"/>
            <a:ext cx="1501368"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8" name="Plassholder for tekst 11">
            <a:extLst>
              <a:ext uri="{FF2B5EF4-FFF2-40B4-BE49-F238E27FC236}">
                <a16:creationId xmlns:a16="http://schemas.microsoft.com/office/drawing/2014/main" id="{33D4A4A1-AE9C-42EE-8C13-967B788E6F65}"/>
              </a:ext>
            </a:extLst>
          </p:cNvPr>
          <p:cNvSpPr>
            <a:spLocks noGrp="1"/>
          </p:cNvSpPr>
          <p:nvPr>
            <p:ph type="body" sz="quarter" idx="54" hasCustomPrompt="1"/>
          </p:nvPr>
        </p:nvSpPr>
        <p:spPr>
          <a:xfrm>
            <a:off x="539751" y="4445290"/>
            <a:ext cx="1510872"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9" name="Plassholder for tekst 11">
            <a:extLst>
              <a:ext uri="{FF2B5EF4-FFF2-40B4-BE49-F238E27FC236}">
                <a16:creationId xmlns:a16="http://schemas.microsoft.com/office/drawing/2014/main" id="{243FDC07-3644-4502-BCF6-826ED6AE4A15}"/>
              </a:ext>
            </a:extLst>
          </p:cNvPr>
          <p:cNvSpPr>
            <a:spLocks noGrp="1"/>
          </p:cNvSpPr>
          <p:nvPr>
            <p:ph type="body" sz="quarter" idx="55" hasCustomPrompt="1"/>
          </p:nvPr>
        </p:nvSpPr>
        <p:spPr>
          <a:xfrm>
            <a:off x="2172793" y="4445290"/>
            <a:ext cx="1508073"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0" name="Plassholder for tekst 11">
            <a:extLst>
              <a:ext uri="{FF2B5EF4-FFF2-40B4-BE49-F238E27FC236}">
                <a16:creationId xmlns:a16="http://schemas.microsoft.com/office/drawing/2014/main" id="{7D0D08C8-DB07-44E1-8E79-5E858BF09F18}"/>
              </a:ext>
            </a:extLst>
          </p:cNvPr>
          <p:cNvSpPr>
            <a:spLocks noGrp="1"/>
          </p:cNvSpPr>
          <p:nvPr>
            <p:ph type="body" sz="quarter" idx="56" hasCustomPrompt="1"/>
          </p:nvPr>
        </p:nvSpPr>
        <p:spPr>
          <a:xfrm>
            <a:off x="3811926" y="4445290"/>
            <a:ext cx="1495016"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1" name="Plassholder for tekst 11">
            <a:extLst>
              <a:ext uri="{FF2B5EF4-FFF2-40B4-BE49-F238E27FC236}">
                <a16:creationId xmlns:a16="http://schemas.microsoft.com/office/drawing/2014/main" id="{D66FA2B3-5147-4725-BE5D-4DB4C21A6141}"/>
              </a:ext>
            </a:extLst>
          </p:cNvPr>
          <p:cNvSpPr>
            <a:spLocks noGrp="1"/>
          </p:cNvSpPr>
          <p:nvPr>
            <p:ph type="body" sz="quarter" idx="57" hasCustomPrompt="1"/>
          </p:nvPr>
        </p:nvSpPr>
        <p:spPr>
          <a:xfrm>
            <a:off x="5438002" y="4445290"/>
            <a:ext cx="1501368"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2" name="Plassholder for tekst 11">
            <a:extLst>
              <a:ext uri="{FF2B5EF4-FFF2-40B4-BE49-F238E27FC236}">
                <a16:creationId xmlns:a16="http://schemas.microsoft.com/office/drawing/2014/main" id="{F8C51328-FA48-4922-BE11-3C5B0B0A8A6B}"/>
              </a:ext>
            </a:extLst>
          </p:cNvPr>
          <p:cNvSpPr>
            <a:spLocks noGrp="1"/>
          </p:cNvSpPr>
          <p:nvPr>
            <p:ph type="body" sz="quarter" idx="58" hasCustomPrompt="1"/>
          </p:nvPr>
        </p:nvSpPr>
        <p:spPr>
          <a:xfrm>
            <a:off x="7070430" y="4445290"/>
            <a:ext cx="1501368"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3" name="Rektangel 72">
            <a:extLst>
              <a:ext uri="{FF2B5EF4-FFF2-40B4-BE49-F238E27FC236}">
                <a16:creationId xmlns:a16="http://schemas.microsoft.com/office/drawing/2014/main" id="{0941FD5A-518E-4629-B322-F6FFEA62C885}"/>
              </a:ext>
            </a:extLst>
          </p:cNvPr>
          <p:cNvSpPr/>
          <p:nvPr userDrawn="1"/>
        </p:nvSpPr>
        <p:spPr>
          <a:xfrm>
            <a:off x="540014"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ktangel 73">
            <a:extLst>
              <a:ext uri="{FF2B5EF4-FFF2-40B4-BE49-F238E27FC236}">
                <a16:creationId xmlns:a16="http://schemas.microsoft.com/office/drawing/2014/main" id="{3654D1DC-7486-4044-94F4-D73E0EB55344}"/>
              </a:ext>
            </a:extLst>
          </p:cNvPr>
          <p:cNvSpPr/>
          <p:nvPr userDrawn="1"/>
        </p:nvSpPr>
        <p:spPr>
          <a:xfrm>
            <a:off x="2172793"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Rektangel 74">
            <a:extLst>
              <a:ext uri="{FF2B5EF4-FFF2-40B4-BE49-F238E27FC236}">
                <a16:creationId xmlns:a16="http://schemas.microsoft.com/office/drawing/2014/main" id="{4BC125F5-2A4E-4769-A5C2-D91C11367976}"/>
              </a:ext>
            </a:extLst>
          </p:cNvPr>
          <p:cNvSpPr/>
          <p:nvPr userDrawn="1"/>
        </p:nvSpPr>
        <p:spPr>
          <a:xfrm>
            <a:off x="3805572"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ktangel 75">
            <a:extLst>
              <a:ext uri="{FF2B5EF4-FFF2-40B4-BE49-F238E27FC236}">
                <a16:creationId xmlns:a16="http://schemas.microsoft.com/office/drawing/2014/main" id="{B61072BA-638B-42AC-84C2-91D1BB7F725E}"/>
              </a:ext>
            </a:extLst>
          </p:cNvPr>
          <p:cNvSpPr/>
          <p:nvPr userDrawn="1"/>
        </p:nvSpPr>
        <p:spPr>
          <a:xfrm>
            <a:off x="543800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ktangel 76">
            <a:extLst>
              <a:ext uri="{FF2B5EF4-FFF2-40B4-BE49-F238E27FC236}">
                <a16:creationId xmlns:a16="http://schemas.microsoft.com/office/drawing/2014/main" id="{2FF42558-6CEE-4804-A76D-BD0DF0D2E23D}"/>
              </a:ext>
            </a:extLst>
          </p:cNvPr>
          <p:cNvSpPr/>
          <p:nvPr userDrawn="1"/>
        </p:nvSpPr>
        <p:spPr>
          <a:xfrm>
            <a:off x="707113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Plassholder for bilde 9">
            <a:extLst>
              <a:ext uri="{FF2B5EF4-FFF2-40B4-BE49-F238E27FC236}">
                <a16:creationId xmlns:a16="http://schemas.microsoft.com/office/drawing/2014/main" id="{612A5165-E8FB-4B4E-9E99-F1CEDC21C1B3}"/>
              </a:ext>
            </a:extLst>
          </p:cNvPr>
          <p:cNvSpPr>
            <a:spLocks noGrp="1"/>
          </p:cNvSpPr>
          <p:nvPr>
            <p:ph type="pic" sz="quarter" idx="59"/>
          </p:nvPr>
        </p:nvSpPr>
        <p:spPr>
          <a:xfrm>
            <a:off x="7128187"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79" name="Plassholder for bilde 9">
            <a:extLst>
              <a:ext uri="{FF2B5EF4-FFF2-40B4-BE49-F238E27FC236}">
                <a16:creationId xmlns:a16="http://schemas.microsoft.com/office/drawing/2014/main" id="{0FECB027-4DA7-4674-A5C1-F369EEC814A0}"/>
              </a:ext>
            </a:extLst>
          </p:cNvPr>
          <p:cNvSpPr>
            <a:spLocks noGrp="1"/>
          </p:cNvSpPr>
          <p:nvPr>
            <p:ph type="pic" sz="quarter" idx="60"/>
          </p:nvPr>
        </p:nvSpPr>
        <p:spPr>
          <a:xfrm>
            <a:off x="549470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0" name="Plassholder for bilde 9">
            <a:extLst>
              <a:ext uri="{FF2B5EF4-FFF2-40B4-BE49-F238E27FC236}">
                <a16:creationId xmlns:a16="http://schemas.microsoft.com/office/drawing/2014/main" id="{5A7EB79C-A4A6-46B6-825C-C5D6CE3BFA60}"/>
              </a:ext>
            </a:extLst>
          </p:cNvPr>
          <p:cNvSpPr>
            <a:spLocks noGrp="1"/>
          </p:cNvSpPr>
          <p:nvPr>
            <p:ph type="pic" sz="quarter" idx="61"/>
          </p:nvPr>
        </p:nvSpPr>
        <p:spPr>
          <a:xfrm>
            <a:off x="3862628"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1" name="Plassholder for bilde 9">
            <a:extLst>
              <a:ext uri="{FF2B5EF4-FFF2-40B4-BE49-F238E27FC236}">
                <a16:creationId xmlns:a16="http://schemas.microsoft.com/office/drawing/2014/main" id="{97783FFC-91F0-4E88-937A-CDDC9512620F}"/>
              </a:ext>
            </a:extLst>
          </p:cNvPr>
          <p:cNvSpPr>
            <a:spLocks noGrp="1"/>
          </p:cNvSpPr>
          <p:nvPr>
            <p:ph type="pic" sz="quarter" idx="62"/>
          </p:nvPr>
        </p:nvSpPr>
        <p:spPr>
          <a:xfrm>
            <a:off x="223093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2" name="Plassholder for bilde 9">
            <a:extLst>
              <a:ext uri="{FF2B5EF4-FFF2-40B4-BE49-F238E27FC236}">
                <a16:creationId xmlns:a16="http://schemas.microsoft.com/office/drawing/2014/main" id="{DA6A980D-4125-4851-A900-1120C2F875D1}"/>
              </a:ext>
            </a:extLst>
          </p:cNvPr>
          <p:cNvSpPr>
            <a:spLocks noGrp="1"/>
          </p:cNvSpPr>
          <p:nvPr>
            <p:ph type="pic" sz="quarter" idx="63"/>
          </p:nvPr>
        </p:nvSpPr>
        <p:spPr>
          <a:xfrm>
            <a:off x="597070" y="2868772"/>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3" name="Plassholder for bunntekst 4">
            <a:extLst>
              <a:ext uri="{FF2B5EF4-FFF2-40B4-BE49-F238E27FC236}">
                <a16:creationId xmlns:a16="http://schemas.microsoft.com/office/drawing/2014/main" id="{205B9FFF-08EC-4FB4-8391-7678393E908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84" name="Plassholder for lysbildenummer 5">
            <a:extLst>
              <a:ext uri="{FF2B5EF4-FFF2-40B4-BE49-F238E27FC236}">
                <a16:creationId xmlns:a16="http://schemas.microsoft.com/office/drawing/2014/main" id="{9B1DA50C-D45D-4799-8E60-F862F468799E}"/>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85" name="Plassholder for dato 3">
            <a:extLst>
              <a:ext uri="{FF2B5EF4-FFF2-40B4-BE49-F238E27FC236}">
                <a16:creationId xmlns:a16="http://schemas.microsoft.com/office/drawing/2014/main" id="{70AD4505-FE9F-4B3C-B66E-2A685BCF8A7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99839866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Film">
    <p:spTree>
      <p:nvGrpSpPr>
        <p:cNvPr id="1" name=""/>
        <p:cNvGrpSpPr/>
        <p:nvPr/>
      </p:nvGrpSpPr>
      <p:grpSpPr>
        <a:xfrm>
          <a:off x="0" y="0"/>
          <a:ext cx="0" cy="0"/>
          <a:chOff x="0" y="0"/>
          <a:chExt cx="0" cy="0"/>
        </a:xfrm>
      </p:grpSpPr>
      <p:sp>
        <p:nvSpPr>
          <p:cNvPr id="3" name="Plassholder for media 2"/>
          <p:cNvSpPr>
            <a:spLocks noGrp="1"/>
          </p:cNvSpPr>
          <p:nvPr>
            <p:ph type="media" sz="quarter" idx="13" hasCustomPrompt="1"/>
          </p:nvPr>
        </p:nvSpPr>
        <p:spPr>
          <a:xfrm>
            <a:off x="0" y="0"/>
            <a:ext cx="9144000" cy="5143500"/>
          </a:xfrm>
        </p:spPr>
        <p:txBody>
          <a:bodyPr anchor="ctr" anchorCtr="0"/>
          <a:lstStyle>
            <a:lvl1pPr marL="0" indent="0" algn="ctr">
              <a:buNone/>
              <a:defRPr/>
            </a:lvl1p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film</a:t>
            </a:r>
          </a:p>
        </p:txBody>
      </p:sp>
      <p:sp>
        <p:nvSpPr>
          <p:cNvPr id="6" name="Plassholder for bunntekst 4">
            <a:extLst>
              <a:ext uri="{FF2B5EF4-FFF2-40B4-BE49-F238E27FC236}">
                <a16:creationId xmlns:a16="http://schemas.microsoft.com/office/drawing/2014/main" id="{AE890682-9374-47D8-BC11-938097F45B4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13714E3A-0AF4-402D-BA92-0167EF62D056}"/>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DFB01EB5-942B-4F71-B031-E2DE5AC5154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63246576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lleggsfoil">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432176F-78DF-46F6-A156-2D202EE6EDA2}"/>
              </a:ext>
            </a:extLst>
          </p:cNvPr>
          <p:cNvSpPr/>
          <p:nvPr userDrawn="1"/>
        </p:nvSpPr>
        <p:spPr>
          <a:xfrm flipV="1">
            <a:off x="0" y="-2"/>
            <a:ext cx="9144000" cy="1685026"/>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b-NO"/>
          </a:p>
        </p:txBody>
      </p:sp>
      <p:sp>
        <p:nvSpPr>
          <p:cNvPr id="14" name="Plassholder for bunntekst 4">
            <a:extLst>
              <a:ext uri="{FF2B5EF4-FFF2-40B4-BE49-F238E27FC236}">
                <a16:creationId xmlns:a16="http://schemas.microsoft.com/office/drawing/2014/main" id="{A750D4C3-4D22-4204-B891-0836F22355B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329D6334-5DD0-42B9-A18D-C5B27F383B1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9175D653-309E-4094-A517-560A2D10E30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
        <p:nvSpPr>
          <p:cNvPr id="17" name="Plassholder for innhold 3">
            <a:extLst>
              <a:ext uri="{FF2B5EF4-FFF2-40B4-BE49-F238E27FC236}">
                <a16:creationId xmlns:a16="http://schemas.microsoft.com/office/drawing/2014/main" id="{CD23A8A5-99EC-42EF-B9EF-FF3F2D1332AC}"/>
              </a:ext>
            </a:extLst>
          </p:cNvPr>
          <p:cNvSpPr>
            <a:spLocks noGrp="1"/>
          </p:cNvSpPr>
          <p:nvPr>
            <p:ph sz="quarter" idx="13" hasCustomPrompt="1"/>
          </p:nvPr>
        </p:nvSpPr>
        <p:spPr>
          <a:xfrm>
            <a:off x="1116011" y="2283751"/>
            <a:ext cx="6907755" cy="1532094"/>
          </a:xfrm>
        </p:spPr>
        <p:txBody>
          <a:bodyPr anchor="b" anchorCtr="0">
            <a:normAutofit/>
          </a:bodyPr>
          <a:lstStyle>
            <a:lvl1pPr marL="0" indent="0" algn="ctr">
              <a:lnSpc>
                <a:spcPct val="100000"/>
              </a:lnSpc>
              <a:buNone/>
              <a:defRPr sz="2000" b="1">
                <a:solidFill>
                  <a:schemeClr val="bg1"/>
                </a:solidFill>
              </a:defRPr>
            </a:lvl1pPr>
          </a:lstStyle>
          <a:p>
            <a:pPr lvl="0"/>
            <a:r>
              <a:rPr lang="nb-NO" dirty="0"/>
              <a:t>Rediger for å legge til tekst</a:t>
            </a:r>
            <a:endParaRPr lang="en-GB" dirty="0"/>
          </a:p>
        </p:txBody>
      </p:sp>
      <p:sp>
        <p:nvSpPr>
          <p:cNvPr id="18" name="Plassholder for innhold 5">
            <a:extLst>
              <a:ext uri="{FF2B5EF4-FFF2-40B4-BE49-F238E27FC236}">
                <a16:creationId xmlns:a16="http://schemas.microsoft.com/office/drawing/2014/main" id="{3B9465DB-3360-48D0-B08B-857014E3CC1C}"/>
              </a:ext>
            </a:extLst>
          </p:cNvPr>
          <p:cNvSpPr>
            <a:spLocks noGrp="1"/>
          </p:cNvSpPr>
          <p:nvPr>
            <p:ph sz="quarter" idx="14" hasCustomPrompt="1"/>
          </p:nvPr>
        </p:nvSpPr>
        <p:spPr>
          <a:xfrm>
            <a:off x="1116011" y="4033560"/>
            <a:ext cx="6911977" cy="244102"/>
          </a:xfrm>
        </p:spPr>
        <p:txBody>
          <a:bodyPr>
            <a:normAutofit/>
          </a:bodyPr>
          <a:lstStyle>
            <a:lvl1pPr marL="0" indent="0" algn="ctr">
              <a:buNone/>
              <a:defRPr sz="1100">
                <a:solidFill>
                  <a:schemeClr val="accent2"/>
                </a:solidFill>
              </a:defRPr>
            </a:lvl1pPr>
          </a:lstStyle>
          <a:p>
            <a:pPr lvl="0"/>
            <a:r>
              <a:rPr lang="nb-NO" dirty="0"/>
              <a:t>Rediger for å legge tekst</a:t>
            </a:r>
            <a:endParaRPr lang="en-GB" dirty="0"/>
          </a:p>
        </p:txBody>
      </p:sp>
      <p:pic>
        <p:nvPicPr>
          <p:cNvPr id="6" name="Bilde 5">
            <a:extLst>
              <a:ext uri="{FF2B5EF4-FFF2-40B4-BE49-F238E27FC236}">
                <a16:creationId xmlns:a16="http://schemas.microsoft.com/office/drawing/2014/main" id="{924879C0-581D-4D6F-BE89-C5A22CA5059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295055" y="544830"/>
            <a:ext cx="559397" cy="737930"/>
          </a:xfrm>
          <a:prstGeom prst="rect">
            <a:avLst/>
          </a:prstGeom>
        </p:spPr>
      </p:pic>
      <p:pic>
        <p:nvPicPr>
          <p:cNvPr id="21" name="Bilde 20">
            <a:extLst>
              <a:ext uri="{FF2B5EF4-FFF2-40B4-BE49-F238E27FC236}">
                <a16:creationId xmlns:a16="http://schemas.microsoft.com/office/drawing/2014/main" id="{A171963C-6E3E-4428-AA22-977118FA9243}"/>
              </a:ext>
            </a:extLst>
          </p:cNvPr>
          <p:cNvPicPr>
            <a:picLocks noChangeAspect="1"/>
          </p:cNvPicPr>
          <p:nvPr userDrawn="1"/>
        </p:nvPicPr>
        <p:blipFill>
          <a:blip r:embed="rId3"/>
          <a:stretch>
            <a:fillRect/>
          </a:stretch>
        </p:blipFill>
        <p:spPr>
          <a:xfrm>
            <a:off x="0" y="1627934"/>
            <a:ext cx="9144000" cy="57091"/>
          </a:xfrm>
          <a:prstGeom prst="rect">
            <a:avLst/>
          </a:prstGeom>
        </p:spPr>
      </p:pic>
    </p:spTree>
    <p:extLst>
      <p:ext uri="{BB962C8B-B14F-4D97-AF65-F5344CB8AC3E}">
        <p14:creationId xmlns:p14="http://schemas.microsoft.com/office/powerpoint/2010/main" val="128539910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Avslutn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4" name="Plassholder for innhold 3"/>
          <p:cNvSpPr>
            <a:spLocks noGrp="1"/>
          </p:cNvSpPr>
          <p:nvPr>
            <p:ph sz="quarter" idx="13" hasCustomPrompt="1"/>
          </p:nvPr>
        </p:nvSpPr>
        <p:spPr>
          <a:xfrm>
            <a:off x="1371846" y="949325"/>
            <a:ext cx="6450864" cy="3377875"/>
          </a:xfrm>
        </p:spPr>
        <p:txBody>
          <a:bodyPr anchor="ctr" anchorCtr="0">
            <a:normAutofit/>
          </a:bodyPr>
          <a:lstStyle>
            <a:lvl1pPr marL="0" indent="0" algn="ctr">
              <a:lnSpc>
                <a:spcPct val="100000"/>
              </a:lnSpc>
              <a:buNone/>
              <a:defRPr sz="2400" b="1">
                <a:solidFill>
                  <a:schemeClr val="bg1"/>
                </a:solidFill>
              </a:defRPr>
            </a:lvl1pPr>
          </a:lstStyle>
          <a:p>
            <a:pPr lvl="0"/>
            <a:r>
              <a:rPr lang="nb-NO" dirty="0"/>
              <a:t>Rediger for å legge til tekst</a:t>
            </a:r>
            <a:endParaRPr lang="en-GB" dirty="0"/>
          </a:p>
        </p:txBody>
      </p:sp>
      <p:pic>
        <p:nvPicPr>
          <p:cNvPr id="8" name="Bilde 7" descr="Logo">
            <a:extLst>
              <a:ext uri="{FF2B5EF4-FFF2-40B4-BE49-F238E27FC236}">
                <a16:creationId xmlns:a16="http://schemas.microsoft.com/office/drawing/2014/main" id="{BE9B05DC-3478-47E8-B847-2DC455FCCDB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3" name="Plassholder for bunntekst 4">
            <a:extLst>
              <a:ext uri="{FF2B5EF4-FFF2-40B4-BE49-F238E27FC236}">
                <a16:creationId xmlns:a16="http://schemas.microsoft.com/office/drawing/2014/main" id="{42677EDD-5222-423C-A5E4-B9D7117745A4}"/>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996B0D28-FEBF-4C2A-9CB9-334C67655BD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AF502350-D9B3-43B9-90B1-537F0F6E3099}"/>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pic>
        <p:nvPicPr>
          <p:cNvPr id="7" name="Bilde 6">
            <a:extLst>
              <a:ext uri="{FF2B5EF4-FFF2-40B4-BE49-F238E27FC236}">
                <a16:creationId xmlns:a16="http://schemas.microsoft.com/office/drawing/2014/main" id="{C1A4BD5B-6D73-4961-BCFD-C10702B47325}"/>
              </a:ext>
            </a:extLst>
          </p:cNvPr>
          <p:cNvPicPr>
            <a:picLocks noChangeAspect="1"/>
          </p:cNvPicPr>
          <p:nvPr userDrawn="1"/>
        </p:nvPicPr>
        <p:blipFill>
          <a:blip r:embed="rId3"/>
          <a:stretch>
            <a:fillRect/>
          </a:stretch>
        </p:blipFill>
        <p:spPr>
          <a:xfrm>
            <a:off x="0" y="0"/>
            <a:ext cx="9144000" cy="57091"/>
          </a:xfrm>
          <a:prstGeom prst="rect">
            <a:avLst/>
          </a:prstGeom>
        </p:spPr>
      </p:pic>
    </p:spTree>
    <p:extLst>
      <p:ext uri="{BB962C8B-B14F-4D97-AF65-F5344CB8AC3E}">
        <p14:creationId xmlns:p14="http://schemas.microsoft.com/office/powerpoint/2010/main" val="70904624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Pause / alternativ avslutn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3708002" y="1778482"/>
            <a:ext cx="4896247" cy="395793"/>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3708003" y="2283751"/>
            <a:ext cx="4896247" cy="1914624"/>
          </a:xfrm>
        </p:spPr>
        <p:txBody>
          <a:bodyPr/>
          <a:lstStyle>
            <a:lvl1pPr marL="0" indent="0">
              <a:buNone/>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ltLang="nb-NO" dirty="0"/>
              <a:t>Denne siden kan du bruke som pauseside med viktig beskjeder om hvor lenge pausen varer, når du starter opp igjen osv. Du kan også informere om trådløst nett. Evt. bruker du denne siden som en avsluttende side med takk for oppmerksomheten, kontaktinformasjon. E-post osv.</a:t>
            </a:r>
          </a:p>
        </p:txBody>
      </p:sp>
      <p:pic>
        <p:nvPicPr>
          <p:cNvPr id="9" name="Bilde 8">
            <a:extLst>
              <a:ext uri="{FF2B5EF4-FFF2-40B4-BE49-F238E27FC236}">
                <a16:creationId xmlns:a16="http://schemas.microsoft.com/office/drawing/2014/main" id="{4E0B7D7E-E985-47C0-937A-A86CCB15E7A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848021" y="2425065"/>
            <a:ext cx="1707986" cy="479353"/>
          </a:xfrm>
          <a:prstGeom prst="rect">
            <a:avLst/>
          </a:prstGeom>
        </p:spPr>
      </p:pic>
      <p:cxnSp>
        <p:nvCxnSpPr>
          <p:cNvPr id="8" name="Straight Connector 8">
            <a:extLst>
              <a:ext uri="{FF2B5EF4-FFF2-40B4-BE49-F238E27FC236}">
                <a16:creationId xmlns:a16="http://schemas.microsoft.com/office/drawing/2014/main" id="{B0F6F580-CC88-479D-B319-8097CC735799}"/>
              </a:ext>
            </a:extLst>
          </p:cNvPr>
          <p:cNvCxnSpPr>
            <a:cxnSpLocks/>
          </p:cNvCxnSpPr>
          <p:nvPr userDrawn="1"/>
        </p:nvCxnSpPr>
        <p:spPr>
          <a:xfrm>
            <a:off x="3132005" y="1369773"/>
            <a:ext cx="0" cy="2929402"/>
          </a:xfrm>
          <a:prstGeom prst="line">
            <a:avLst/>
          </a:prstGeom>
          <a:ln w="6350">
            <a:solidFill>
              <a:srgbClr val="FFE400"/>
            </a:solidFill>
          </a:ln>
          <a:effectLst/>
        </p:spPr>
        <p:style>
          <a:lnRef idx="2">
            <a:schemeClr val="accent1"/>
          </a:lnRef>
          <a:fillRef idx="0">
            <a:schemeClr val="accent1"/>
          </a:fillRef>
          <a:effectRef idx="1">
            <a:schemeClr val="accent1"/>
          </a:effectRef>
          <a:fontRef idx="minor">
            <a:schemeClr val="tx1"/>
          </a:fontRef>
        </p:style>
      </p:cxnSp>
      <p:sp>
        <p:nvSpPr>
          <p:cNvPr id="14" name="Plassholder for bunntekst 4">
            <a:extLst>
              <a:ext uri="{FF2B5EF4-FFF2-40B4-BE49-F238E27FC236}">
                <a16:creationId xmlns:a16="http://schemas.microsoft.com/office/drawing/2014/main" id="{98B78981-75A6-4C6F-A4FA-88A751697149}"/>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ADDC8A70-C22D-400D-BEDF-75722DA64DA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CE6989DC-6A17-40A8-9632-FE39F461854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pic>
        <p:nvPicPr>
          <p:cNvPr id="10" name="Bilde 9">
            <a:extLst>
              <a:ext uri="{FF2B5EF4-FFF2-40B4-BE49-F238E27FC236}">
                <a16:creationId xmlns:a16="http://schemas.microsoft.com/office/drawing/2014/main" id="{DCB03936-E616-4DFF-9EAB-A18CD923EBC8}"/>
              </a:ext>
            </a:extLst>
          </p:cNvPr>
          <p:cNvPicPr>
            <a:picLocks noChangeAspect="1"/>
          </p:cNvPicPr>
          <p:nvPr userDrawn="1"/>
        </p:nvPicPr>
        <p:blipFill>
          <a:blip r:embed="rId3"/>
          <a:stretch>
            <a:fillRect/>
          </a:stretch>
        </p:blipFill>
        <p:spPr>
          <a:xfrm>
            <a:off x="0" y="0"/>
            <a:ext cx="9144000" cy="57091"/>
          </a:xfrm>
          <a:prstGeom prst="rect">
            <a:avLst/>
          </a:prstGeom>
        </p:spPr>
      </p:pic>
    </p:spTree>
    <p:extLst>
      <p:ext uri="{BB962C8B-B14F-4D97-AF65-F5344CB8AC3E}">
        <p14:creationId xmlns:p14="http://schemas.microsoft.com/office/powerpoint/2010/main" val="255326174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1_Forside – Hest">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BC0760C6-75D2-417A-A86F-4B6C9B79AF8B}"/>
              </a:ext>
            </a:extLst>
          </p:cNvPr>
          <p:cNvPicPr>
            <a:picLocks noChangeAspect="1"/>
          </p:cNvPicPr>
          <p:nvPr userDrawn="1"/>
        </p:nvPicPr>
        <p:blipFill>
          <a:blip r:embed="rId2"/>
          <a:stretch>
            <a:fillRect/>
          </a:stretch>
        </p:blipFill>
        <p:spPr>
          <a:xfrm>
            <a:off x="0" y="842963"/>
            <a:ext cx="5834058" cy="3889372"/>
          </a:xfrm>
          <a:prstGeom prst="rect">
            <a:avLst/>
          </a:prstGeom>
        </p:spPr>
      </p:pic>
      <p:sp>
        <p:nvSpPr>
          <p:cNvPr id="14" name="Rektangel 13">
            <a:extLst>
              <a:ext uri="{FF2B5EF4-FFF2-40B4-BE49-F238E27FC236}">
                <a16:creationId xmlns:a16="http://schemas.microsoft.com/office/drawing/2014/main" id="{2836FF25-EC0D-4052-B549-5726E4D004CB}"/>
              </a:ext>
            </a:extLst>
          </p:cNvPr>
          <p:cNvSpPr/>
          <p:nvPr userDrawn="1"/>
        </p:nvSpPr>
        <p:spPr>
          <a:xfrm rot="10800000">
            <a:off x="0" y="842958"/>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6" name="Rektangel 15">
            <a:extLst>
              <a:ext uri="{FF2B5EF4-FFF2-40B4-BE49-F238E27FC236}">
                <a16:creationId xmlns:a16="http://schemas.microsoft.com/office/drawing/2014/main" id="{E66DB089-C6BD-45AF-904D-6D6EF940A515}"/>
              </a:ext>
            </a:extLst>
          </p:cNvPr>
          <p:cNvSpPr/>
          <p:nvPr userDrawn="1"/>
        </p:nvSpPr>
        <p:spPr>
          <a:xfrm rot="10800000">
            <a:off x="0" y="842955"/>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59E8B49B-41D8-46D8-ABA3-F0C8D6385D84}"/>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7" name="Plassholder for bunntekst 4">
            <a:extLst>
              <a:ext uri="{FF2B5EF4-FFF2-40B4-BE49-F238E27FC236}">
                <a16:creationId xmlns:a16="http://schemas.microsoft.com/office/drawing/2014/main" id="{CB74EBCC-8D84-45AA-A832-E965961723B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5CDFE366-93C2-4CFA-B3CB-D0F0547D070A}"/>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9363B603-7087-4E86-AEC8-99178C0FBEC9}"/>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0" name="Tittel 1">
            <a:extLst>
              <a:ext uri="{FF2B5EF4-FFF2-40B4-BE49-F238E27FC236}">
                <a16:creationId xmlns:a16="http://schemas.microsoft.com/office/drawing/2014/main" id="{6BD7B179-3EF8-423B-9109-34C652F5EFA9}"/>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1" name="Undertittel 2">
            <a:extLst>
              <a:ext uri="{FF2B5EF4-FFF2-40B4-BE49-F238E27FC236}">
                <a16:creationId xmlns:a16="http://schemas.microsoft.com/office/drawing/2014/main" id="{12C26964-B92B-430D-A2EE-47177AFB0BD0}"/>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1" name="Text Box 9">
            <a:extLst>
              <a:ext uri="{FF2B5EF4-FFF2-40B4-BE49-F238E27FC236}">
                <a16:creationId xmlns:a16="http://schemas.microsoft.com/office/drawing/2014/main" id="{1A91280C-5630-4CFE-9100-5C6AF7B3931F}"/>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318646558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Title Text"/>
          <p:cNvSpPr txBox="1">
            <a:spLocks noGrp="1"/>
          </p:cNvSpPr>
          <p:nvPr>
            <p:ph type="title"/>
          </p:nvPr>
        </p:nvSpPr>
        <p:spPr>
          <a:xfrm>
            <a:off x="890587" y="1023938"/>
            <a:ext cx="7358063" cy="1581150"/>
          </a:xfrm>
          <a:prstGeom prst="rect">
            <a:avLst/>
          </a:prstGeom>
        </p:spPr>
        <p:txBody>
          <a:bodyPr anchor="b"/>
          <a:lstStyle>
            <a:lvl1pPr>
              <a:defRPr sz="3375" spc="-68"/>
            </a:lvl1pPr>
          </a:lstStyle>
          <a:p>
            <a:r>
              <a:t>Title Text</a:t>
            </a:r>
          </a:p>
        </p:txBody>
      </p:sp>
      <p:sp>
        <p:nvSpPr>
          <p:cNvPr id="12" name="Body Level One…"/>
          <p:cNvSpPr txBox="1">
            <a:spLocks noGrp="1"/>
          </p:cNvSpPr>
          <p:nvPr>
            <p:ph type="body" sz="quarter" idx="1"/>
          </p:nvPr>
        </p:nvSpPr>
        <p:spPr>
          <a:xfrm>
            <a:off x="890587" y="2652713"/>
            <a:ext cx="7358063" cy="1152525"/>
          </a:xfrm>
          <a:prstGeom prst="rect">
            <a:avLst/>
          </a:prstGeom>
        </p:spPr>
        <p:txBody>
          <a:bodyPr anchor="t"/>
          <a:lstStyle>
            <a:lvl1pPr marL="0" indent="0" algn="ctr">
              <a:spcBef>
                <a:spcPts val="0"/>
              </a:spcBef>
              <a:buClr>
                <a:srgbClr val="A29A85"/>
              </a:buClr>
              <a:buSzTx/>
              <a:buNone/>
              <a:defRPr sz="1200"/>
            </a:lvl1pPr>
            <a:lvl2pPr marL="0" indent="0" algn="ctr">
              <a:spcBef>
                <a:spcPts val="0"/>
              </a:spcBef>
              <a:buClr>
                <a:srgbClr val="A29A85"/>
              </a:buClr>
              <a:buSzTx/>
              <a:buNone/>
              <a:defRPr sz="1200"/>
            </a:lvl2pPr>
            <a:lvl3pPr marL="0" indent="0" algn="ctr">
              <a:spcBef>
                <a:spcPts val="0"/>
              </a:spcBef>
              <a:buClr>
                <a:srgbClr val="A29A85"/>
              </a:buClr>
              <a:buSzTx/>
              <a:buNone/>
              <a:defRPr sz="1200"/>
            </a:lvl3pPr>
            <a:lvl4pPr marL="0" indent="0" algn="ctr">
              <a:spcBef>
                <a:spcPts val="0"/>
              </a:spcBef>
              <a:buClr>
                <a:srgbClr val="A29A85"/>
              </a:buClr>
              <a:buSzTx/>
              <a:buNone/>
              <a:defRPr sz="1200"/>
            </a:lvl4pPr>
            <a:lvl5pPr marL="0" indent="0" algn="ctr">
              <a:spcBef>
                <a:spcPts val="0"/>
              </a:spcBef>
              <a:buClr>
                <a:srgbClr val="A29A85"/>
              </a:buClr>
              <a:buSzTx/>
              <a:buNone/>
              <a:defRPr sz="12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xfrm>
            <a:off x="4481882" y="4732442"/>
            <a:ext cx="240450" cy="241092"/>
          </a:xfrm>
          <a:prstGeom prst="rect">
            <a:avLst/>
          </a:prstGeom>
        </p:spPr>
        <p:txBody>
          <a:bodyPr anchor="ctr"/>
          <a:lstStyle/>
          <a:p>
            <a:fld id="{86CB4B4D-7CA3-9044-876B-883B54F8677D}" type="slidenum">
              <a:t>‹#›</a:t>
            </a:fld>
            <a:endParaRPr/>
          </a:p>
        </p:txBody>
      </p:sp>
    </p:spTree>
    <p:extLst>
      <p:ext uri="{BB962C8B-B14F-4D97-AF65-F5344CB8AC3E}">
        <p14:creationId xmlns:p14="http://schemas.microsoft.com/office/powerpoint/2010/main" val="1177670894"/>
      </p:ext>
    </p:extLst>
  </p:cSld>
  <p:clrMapOvr>
    <a:masterClrMapping/>
  </p:clrMapOvr>
  <p:transition spd="med"/>
</p:sldLayout>
</file>

<file path=ppt/slideLayouts/slideLayout137.xml><?xml version="1.0" encoding="utf-8"?>
<p:sldLayout xmlns:a="http://schemas.openxmlformats.org/drawingml/2006/main" xmlns:r="http://schemas.openxmlformats.org/officeDocument/2006/relationships" xmlns:p="http://schemas.openxmlformats.org/presentationml/2006/main" type="tx">
  <p:cSld name="Photo - Horizontal">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20" name="Line Line" descr="Line Line"/>
          <p:cNvPicPr>
            <a:picLocks/>
          </p:cNvPicPr>
          <p:nvPr/>
        </p:nvPicPr>
        <p:blipFill>
          <a:blip r:embed="rId3">
            <a:extLst/>
          </a:blip>
          <a:stretch>
            <a:fillRect/>
          </a:stretch>
        </p:blipFill>
        <p:spPr>
          <a:xfrm>
            <a:off x="3337346" y="4321799"/>
            <a:ext cx="2414406" cy="33677"/>
          </a:xfrm>
          <a:prstGeom prst="rect">
            <a:avLst/>
          </a:prstGeom>
        </p:spPr>
      </p:pic>
      <p:sp>
        <p:nvSpPr>
          <p:cNvPr id="22" name="530506816_2881x1921.jpg"/>
          <p:cNvSpPr>
            <a:spLocks noGrp="1"/>
          </p:cNvSpPr>
          <p:nvPr>
            <p:ph type="pic" idx="21"/>
          </p:nvPr>
        </p:nvSpPr>
        <p:spPr>
          <a:xfrm>
            <a:off x="228600" y="-1030170"/>
            <a:ext cx="8686800" cy="5792205"/>
          </a:xfrm>
          <a:prstGeom prst="rect">
            <a:avLst/>
          </a:prstGeom>
          <a:ln w="9525">
            <a:round/>
          </a:ln>
        </p:spPr>
        <p:txBody>
          <a:bodyPr lIns="91439" tIns="45719" rIns="91439" bIns="45719" anchor="t">
            <a:noAutofit/>
          </a:bodyPr>
          <a:lstStyle/>
          <a:p>
            <a:endParaRPr/>
          </a:p>
        </p:txBody>
      </p:sp>
      <p:sp>
        <p:nvSpPr>
          <p:cNvPr id="23" name="Title Text"/>
          <p:cNvSpPr txBox="1">
            <a:spLocks noGrp="1"/>
          </p:cNvSpPr>
          <p:nvPr>
            <p:ph type="title"/>
          </p:nvPr>
        </p:nvSpPr>
        <p:spPr>
          <a:xfrm>
            <a:off x="442912" y="3609975"/>
            <a:ext cx="8253413" cy="642938"/>
          </a:xfrm>
          <a:prstGeom prst="rect">
            <a:avLst/>
          </a:prstGeom>
        </p:spPr>
        <p:txBody>
          <a:bodyPr anchor="b"/>
          <a:lstStyle>
            <a:lvl1pPr>
              <a:defRPr sz="3375" spc="-68"/>
            </a:lvl1pPr>
          </a:lstStyle>
          <a:p>
            <a:r>
              <a:t>Title Text</a:t>
            </a:r>
          </a:p>
        </p:txBody>
      </p:sp>
      <p:sp>
        <p:nvSpPr>
          <p:cNvPr id="24" name="Body Level One…"/>
          <p:cNvSpPr txBox="1">
            <a:spLocks noGrp="1"/>
          </p:cNvSpPr>
          <p:nvPr>
            <p:ph type="body" sz="quarter" idx="1"/>
          </p:nvPr>
        </p:nvSpPr>
        <p:spPr>
          <a:xfrm>
            <a:off x="442912" y="4386262"/>
            <a:ext cx="8253413" cy="461963"/>
          </a:xfrm>
          <a:prstGeom prst="rect">
            <a:avLst/>
          </a:prstGeom>
        </p:spPr>
        <p:txBody>
          <a:bodyPr anchor="t"/>
          <a:lstStyle>
            <a:lvl1pPr marL="0" indent="0" algn="ctr">
              <a:spcBef>
                <a:spcPts val="0"/>
              </a:spcBef>
              <a:buClr>
                <a:srgbClr val="A29A85"/>
              </a:buClr>
              <a:buSzTx/>
              <a:buNone/>
              <a:defRPr sz="1200"/>
            </a:lvl1pPr>
            <a:lvl2pPr marL="0" indent="0" algn="ctr">
              <a:spcBef>
                <a:spcPts val="0"/>
              </a:spcBef>
              <a:buClr>
                <a:srgbClr val="A29A85"/>
              </a:buClr>
              <a:buSzTx/>
              <a:buNone/>
              <a:defRPr sz="1200"/>
            </a:lvl2pPr>
            <a:lvl3pPr marL="0" indent="0" algn="ctr">
              <a:spcBef>
                <a:spcPts val="0"/>
              </a:spcBef>
              <a:buClr>
                <a:srgbClr val="A29A85"/>
              </a:buClr>
              <a:buSzTx/>
              <a:buNone/>
              <a:defRPr sz="1200"/>
            </a:lvl3pPr>
            <a:lvl4pPr marL="0" indent="0" algn="ctr">
              <a:spcBef>
                <a:spcPts val="0"/>
              </a:spcBef>
              <a:buClr>
                <a:srgbClr val="A29A85"/>
              </a:buClr>
              <a:buSzTx/>
              <a:buNone/>
              <a:defRPr sz="1200"/>
            </a:lvl4pPr>
            <a:lvl5pPr marL="0" indent="0" algn="ctr">
              <a:spcBef>
                <a:spcPts val="0"/>
              </a:spcBef>
              <a:buClr>
                <a:srgbClr val="A29A85"/>
              </a:buClr>
              <a:buSzTx/>
              <a:buNone/>
              <a:defRPr sz="1200"/>
            </a:lvl5p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55672167"/>
      </p:ext>
    </p:extLst>
  </p:cSld>
  <p:clrMapOvr>
    <a:masterClrMapping/>
  </p:clrMapOvr>
  <p:transition spd="med"/>
</p:sldLayout>
</file>

<file path=ppt/slideLayouts/slideLayout138.xml><?xml version="1.0" encoding="utf-8"?>
<p:sldLayout xmlns:a="http://schemas.openxmlformats.org/drawingml/2006/main" xmlns:r="http://schemas.openxmlformats.org/officeDocument/2006/relationships" xmlns:p="http://schemas.openxmlformats.org/presentationml/2006/main" type="tx">
  <p:cSld name="Title - Centr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2" name="Title Text"/>
          <p:cNvSpPr txBox="1">
            <a:spLocks noGrp="1"/>
          </p:cNvSpPr>
          <p:nvPr>
            <p:ph type="title"/>
          </p:nvPr>
        </p:nvSpPr>
        <p:spPr>
          <a:xfrm>
            <a:off x="890587" y="1852613"/>
            <a:ext cx="7358063" cy="1438275"/>
          </a:xfrm>
          <a:prstGeom prst="rect">
            <a:avLst/>
          </a:prstGeom>
        </p:spPr>
        <p:txBody>
          <a:bodyPr/>
          <a:lstStyle>
            <a:lvl1pPr>
              <a:defRPr sz="3375" spc="-68"/>
            </a:lvl1pPr>
          </a:lstStyle>
          <a:p>
            <a:r>
              <a:t>Title Text</a:t>
            </a:r>
          </a:p>
        </p:txBody>
      </p:sp>
      <p:sp>
        <p:nvSpPr>
          <p:cNvPr id="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91786946"/>
      </p:ext>
    </p:extLst>
  </p:cSld>
  <p:clrMapOvr>
    <a:masterClrMapping/>
  </p:clrMapOvr>
  <p:transition spd="med"/>
</p:sldLayout>
</file>

<file path=ppt/slideLayouts/slideLayout139.xml><?xml version="1.0" encoding="utf-8"?>
<p:sldLayout xmlns:a="http://schemas.openxmlformats.org/drawingml/2006/main" xmlns:r="http://schemas.openxmlformats.org/officeDocument/2006/relationships" xmlns:p="http://schemas.openxmlformats.org/presentationml/2006/main" type="tx">
  <p:cSld name="Photo - Vertical">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40" name="Line Line" descr="Line Line"/>
          <p:cNvPicPr>
            <a:picLocks/>
          </p:cNvPicPr>
          <p:nvPr/>
        </p:nvPicPr>
        <p:blipFill>
          <a:blip r:embed="rId3">
            <a:extLst/>
          </a:blip>
          <a:stretch>
            <a:fillRect/>
          </a:stretch>
        </p:blipFill>
        <p:spPr>
          <a:xfrm>
            <a:off x="912670" y="2683499"/>
            <a:ext cx="3156101" cy="33677"/>
          </a:xfrm>
          <a:prstGeom prst="rect">
            <a:avLst/>
          </a:prstGeom>
        </p:spPr>
      </p:pic>
      <p:sp>
        <p:nvSpPr>
          <p:cNvPr id="42" name="Image"/>
          <p:cNvSpPr>
            <a:spLocks noGrp="1"/>
          </p:cNvSpPr>
          <p:nvPr>
            <p:ph type="pic" idx="21"/>
          </p:nvPr>
        </p:nvSpPr>
        <p:spPr>
          <a:xfrm>
            <a:off x="4586287" y="-371475"/>
            <a:ext cx="4238625" cy="6222760"/>
          </a:xfrm>
          <a:prstGeom prst="rect">
            <a:avLst/>
          </a:prstGeom>
          <a:ln w="9525">
            <a:round/>
          </a:ln>
        </p:spPr>
        <p:txBody>
          <a:bodyPr lIns="91439" tIns="45719" rIns="91439" bIns="45719" anchor="t">
            <a:noAutofit/>
          </a:bodyPr>
          <a:lstStyle/>
          <a:p>
            <a:endParaRPr/>
          </a:p>
        </p:txBody>
      </p:sp>
      <p:sp>
        <p:nvSpPr>
          <p:cNvPr id="43" name="Title Text"/>
          <p:cNvSpPr txBox="1">
            <a:spLocks noGrp="1"/>
          </p:cNvSpPr>
          <p:nvPr>
            <p:ph type="title"/>
          </p:nvPr>
        </p:nvSpPr>
        <p:spPr>
          <a:xfrm>
            <a:off x="538163" y="409575"/>
            <a:ext cx="3924300" cy="2162175"/>
          </a:xfrm>
          <a:prstGeom prst="rect">
            <a:avLst/>
          </a:prstGeom>
        </p:spPr>
        <p:txBody>
          <a:bodyPr anchor="b"/>
          <a:lstStyle/>
          <a:p>
            <a:r>
              <a:t>Title Text</a:t>
            </a:r>
          </a:p>
        </p:txBody>
      </p:sp>
      <p:sp>
        <p:nvSpPr>
          <p:cNvPr id="44" name="Body Level One…"/>
          <p:cNvSpPr txBox="1">
            <a:spLocks noGrp="1"/>
          </p:cNvSpPr>
          <p:nvPr>
            <p:ph type="body" sz="quarter" idx="1"/>
          </p:nvPr>
        </p:nvSpPr>
        <p:spPr>
          <a:xfrm>
            <a:off x="538163" y="2833687"/>
            <a:ext cx="3924300" cy="1909763"/>
          </a:xfrm>
          <a:prstGeom prst="rect">
            <a:avLst/>
          </a:prstGeom>
        </p:spPr>
        <p:txBody>
          <a:bodyPr anchor="t"/>
          <a:lstStyle>
            <a:lvl1pPr marL="0" indent="0" algn="ctr">
              <a:spcBef>
                <a:spcPts val="0"/>
              </a:spcBef>
              <a:buClr>
                <a:srgbClr val="A29A85"/>
              </a:buClr>
              <a:buSzTx/>
              <a:buNone/>
              <a:defRPr sz="1200"/>
            </a:lvl1pPr>
            <a:lvl2pPr marL="0" indent="0" algn="ctr">
              <a:spcBef>
                <a:spcPts val="0"/>
              </a:spcBef>
              <a:buClr>
                <a:srgbClr val="A29A85"/>
              </a:buClr>
              <a:buSzTx/>
              <a:buNone/>
              <a:defRPr sz="1200"/>
            </a:lvl2pPr>
            <a:lvl3pPr marL="0" indent="0" algn="ctr">
              <a:spcBef>
                <a:spcPts val="0"/>
              </a:spcBef>
              <a:buClr>
                <a:srgbClr val="A29A85"/>
              </a:buClr>
              <a:buSzTx/>
              <a:buNone/>
              <a:defRPr sz="1200"/>
            </a:lvl3pPr>
            <a:lvl4pPr marL="0" indent="0" algn="ctr">
              <a:spcBef>
                <a:spcPts val="0"/>
              </a:spcBef>
              <a:buClr>
                <a:srgbClr val="A29A85"/>
              </a:buClr>
              <a:buSzTx/>
              <a:buNone/>
              <a:defRPr sz="1200"/>
            </a:lvl4pPr>
            <a:lvl5pPr marL="0" indent="0" algn="ctr">
              <a:spcBef>
                <a:spcPts val="0"/>
              </a:spcBef>
              <a:buClr>
                <a:srgbClr val="A29A85"/>
              </a:buClr>
              <a:buSzTx/>
              <a:buNone/>
              <a:defRPr sz="1200"/>
            </a:lvl5p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45904543"/>
      </p:ext>
    </p:extLst>
  </p:cSld>
  <p:clrMapOvr>
    <a:masterClrMapping/>
  </p:clrMapOvr>
  <p:transition spd="med"/>
</p:sldLayout>
</file>

<file path=ppt/slideLayouts/slideLayout140.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pic>
        <p:nvPicPr>
          <p:cNvPr id="52" name="Line Line" descr="Line Line"/>
          <p:cNvPicPr>
            <a:picLocks/>
          </p:cNvPicPr>
          <p:nvPr/>
        </p:nvPicPr>
        <p:blipFill>
          <a:blip r:embed="rId2">
            <a:extLst/>
          </a:blip>
          <a:stretch>
            <a:fillRect/>
          </a:stretch>
        </p:blipFill>
        <p:spPr>
          <a:xfrm>
            <a:off x="753790" y="1445249"/>
            <a:ext cx="7652956" cy="33677"/>
          </a:xfrm>
          <a:prstGeom prst="rect">
            <a:avLst/>
          </a:prstGeom>
        </p:spPr>
      </p:pic>
      <p:sp>
        <p:nvSpPr>
          <p:cNvPr id="54" name="Title Text"/>
          <p:cNvSpPr txBox="1">
            <a:spLocks noGrp="1"/>
          </p:cNvSpPr>
          <p:nvPr>
            <p:ph type="title"/>
          </p:nvPr>
        </p:nvSpPr>
        <p:spPr>
          <a:xfrm>
            <a:off x="890587" y="366712"/>
            <a:ext cx="7358063" cy="1004888"/>
          </a:xfrm>
          <a:prstGeom prst="rect">
            <a:avLst/>
          </a:prstGeom>
        </p:spPr>
        <p:txBody>
          <a:bodyPr/>
          <a:lstStyle/>
          <a:p>
            <a:r>
              <a:t>Title Text</a:t>
            </a:r>
          </a:p>
        </p:txBody>
      </p:sp>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94124695"/>
      </p:ext>
    </p:extLst>
  </p:cSld>
  <p:clrMapOvr>
    <a:masterClrMapping/>
  </p:clrMapOvr>
  <p:transition spd="med"/>
</p:sldLayout>
</file>

<file path=ppt/slideLayouts/slideLayout14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pic>
        <p:nvPicPr>
          <p:cNvPr id="62" name="Line Line" descr="Line Line"/>
          <p:cNvPicPr>
            <a:picLocks/>
          </p:cNvPicPr>
          <p:nvPr/>
        </p:nvPicPr>
        <p:blipFill>
          <a:blip r:embed="rId2">
            <a:extLst/>
          </a:blip>
          <a:stretch>
            <a:fillRect/>
          </a:stretch>
        </p:blipFill>
        <p:spPr>
          <a:xfrm>
            <a:off x="753790" y="1445249"/>
            <a:ext cx="7652956" cy="33677"/>
          </a:xfrm>
          <a:prstGeom prst="rect">
            <a:avLst/>
          </a:prstGeom>
        </p:spPr>
      </p:pic>
      <p:sp>
        <p:nvSpPr>
          <p:cNvPr id="64" name="Title Text"/>
          <p:cNvSpPr txBox="1">
            <a:spLocks noGrp="1"/>
          </p:cNvSpPr>
          <p:nvPr>
            <p:ph type="title"/>
          </p:nvPr>
        </p:nvSpPr>
        <p:spPr>
          <a:xfrm>
            <a:off x="890587" y="366712"/>
            <a:ext cx="7358063" cy="1004888"/>
          </a:xfrm>
          <a:prstGeom prst="rect">
            <a:avLst/>
          </a:prstGeom>
        </p:spPr>
        <p:txBody>
          <a:bodyPr/>
          <a:lstStyle/>
          <a:p>
            <a:r>
              <a:t>Title Text</a:t>
            </a:r>
          </a:p>
        </p:txBody>
      </p:sp>
      <p:sp>
        <p:nvSpPr>
          <p:cNvPr id="65" name="Body Level One…"/>
          <p:cNvSpPr txBox="1">
            <a:spLocks noGrp="1"/>
          </p:cNvSpPr>
          <p:nvPr>
            <p:ph type="body" idx="1"/>
          </p:nvPr>
        </p:nvSpPr>
        <p:spPr>
          <a:xfrm>
            <a:off x="890587" y="1719262"/>
            <a:ext cx="7358063" cy="3014663"/>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r>
              <a:t>Body Level One</a:t>
            </a:r>
          </a:p>
          <a:p>
            <a:pPr lvl="1"/>
            <a:r>
              <a:t>Body Level Two</a:t>
            </a:r>
          </a:p>
          <a:p>
            <a:pPr lvl="2"/>
            <a:r>
              <a:t>Body Level Three</a:t>
            </a:r>
          </a:p>
          <a:p>
            <a:pPr lvl="3"/>
            <a:r>
              <a:t>Body Level Four</a:t>
            </a:r>
          </a:p>
          <a:p>
            <a:pPr lvl="4"/>
            <a:r>
              <a:t>Body Level Five</a:t>
            </a:r>
          </a:p>
        </p:txBody>
      </p:sp>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11741293"/>
      </p:ext>
    </p:extLst>
  </p:cSld>
  <p:clrMapOvr>
    <a:masterClrMapping/>
  </p:clrMapOvr>
  <p:transition spd="med"/>
</p:sldLayout>
</file>

<file path=ppt/slideLayouts/slideLayout14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pic>
        <p:nvPicPr>
          <p:cNvPr id="73" name="Line Line" descr="Line Line"/>
          <p:cNvPicPr>
            <a:picLocks/>
          </p:cNvPicPr>
          <p:nvPr/>
        </p:nvPicPr>
        <p:blipFill>
          <a:blip r:embed="rId2">
            <a:extLst/>
          </a:blip>
          <a:stretch>
            <a:fillRect/>
          </a:stretch>
        </p:blipFill>
        <p:spPr>
          <a:xfrm>
            <a:off x="753790" y="1445249"/>
            <a:ext cx="7652956" cy="33677"/>
          </a:xfrm>
          <a:prstGeom prst="rect">
            <a:avLst/>
          </a:prstGeom>
        </p:spPr>
      </p:pic>
      <p:sp>
        <p:nvSpPr>
          <p:cNvPr id="75" name="Image"/>
          <p:cNvSpPr>
            <a:spLocks noGrp="1"/>
          </p:cNvSpPr>
          <p:nvPr>
            <p:ph type="pic" idx="21"/>
          </p:nvPr>
        </p:nvSpPr>
        <p:spPr>
          <a:xfrm>
            <a:off x="895669" y="361950"/>
            <a:ext cx="3738147" cy="5488004"/>
          </a:xfrm>
          <a:prstGeom prst="rect">
            <a:avLst/>
          </a:prstGeom>
          <a:ln w="9525">
            <a:round/>
          </a:ln>
        </p:spPr>
        <p:txBody>
          <a:bodyPr lIns="91439" tIns="45719" rIns="91439" bIns="45719" anchor="t">
            <a:noAutofit/>
          </a:bodyPr>
          <a:lstStyle/>
          <a:p>
            <a:endParaRPr/>
          </a:p>
        </p:txBody>
      </p:sp>
      <p:sp>
        <p:nvSpPr>
          <p:cNvPr id="76" name="Title Text"/>
          <p:cNvSpPr txBox="1">
            <a:spLocks noGrp="1"/>
          </p:cNvSpPr>
          <p:nvPr>
            <p:ph type="title"/>
          </p:nvPr>
        </p:nvSpPr>
        <p:spPr>
          <a:xfrm>
            <a:off x="890587" y="366712"/>
            <a:ext cx="7358063" cy="1004888"/>
          </a:xfrm>
          <a:prstGeom prst="rect">
            <a:avLst/>
          </a:prstGeom>
        </p:spPr>
        <p:txBody>
          <a:bodyPr/>
          <a:lstStyle/>
          <a:p>
            <a:r>
              <a:t>Title Text</a:t>
            </a:r>
          </a:p>
        </p:txBody>
      </p:sp>
      <p:sp>
        <p:nvSpPr>
          <p:cNvPr id="77" name="Body Level One…"/>
          <p:cNvSpPr txBox="1">
            <a:spLocks noGrp="1"/>
          </p:cNvSpPr>
          <p:nvPr>
            <p:ph type="body" sz="half" idx="1"/>
          </p:nvPr>
        </p:nvSpPr>
        <p:spPr>
          <a:xfrm>
            <a:off x="5062537" y="1762125"/>
            <a:ext cx="3395663" cy="2838450"/>
          </a:xfrm>
          <a:prstGeom prst="rect">
            <a:avLst/>
          </a:prstGeom>
        </p:spPr>
        <p:txBody>
          <a:bodyPr/>
          <a:lstStyle>
            <a:lvl1pPr marL="238125" indent="-238125">
              <a:spcBef>
                <a:spcPts val="1575"/>
              </a:spcBef>
              <a:buBlip>
                <a:blip r:embed="rId3"/>
              </a:buBlip>
              <a:defRPr sz="1350"/>
            </a:lvl1pPr>
            <a:lvl2pPr marL="476250" indent="-238125">
              <a:spcBef>
                <a:spcPts val="1575"/>
              </a:spcBef>
              <a:buBlip>
                <a:blip r:embed="rId3"/>
              </a:buBlip>
              <a:defRPr sz="1350"/>
            </a:lvl2pPr>
            <a:lvl3pPr marL="714375" indent="-238125">
              <a:spcBef>
                <a:spcPts val="1575"/>
              </a:spcBef>
              <a:buBlip>
                <a:blip r:embed="rId3"/>
              </a:buBlip>
              <a:defRPr sz="1350"/>
            </a:lvl3pPr>
            <a:lvl4pPr marL="952500" indent="-238125">
              <a:spcBef>
                <a:spcPts val="1575"/>
              </a:spcBef>
              <a:buBlip>
                <a:blip r:embed="rId3"/>
              </a:buBlip>
              <a:defRPr sz="1350"/>
            </a:lvl4pPr>
            <a:lvl5pPr marL="1190625" indent="-238125">
              <a:spcBef>
                <a:spcPts val="1575"/>
              </a:spcBef>
              <a:buBlip>
                <a:blip r:embed="rId3"/>
              </a:buBlip>
              <a:defRPr sz="1350"/>
            </a:lvl5pPr>
          </a:lstStyle>
          <a:p>
            <a:r>
              <a:t>Body Level One</a:t>
            </a:r>
          </a:p>
          <a:p>
            <a:pPr lvl="1"/>
            <a:r>
              <a:t>Body Level Two</a:t>
            </a:r>
          </a:p>
          <a:p>
            <a:pPr lvl="2"/>
            <a:r>
              <a:t>Body Level Three</a:t>
            </a:r>
          </a:p>
          <a:p>
            <a:pPr lvl="3"/>
            <a:r>
              <a:t>Body Level Four</a:t>
            </a:r>
          </a:p>
          <a:p>
            <a:pPr lvl="4"/>
            <a:r>
              <a:t>Body Level Five</a:t>
            </a:r>
          </a:p>
        </p:txBody>
      </p:sp>
      <p:sp>
        <p:nvSpPr>
          <p:cNvPr id="7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40118609"/>
      </p:ext>
    </p:extLst>
  </p:cSld>
  <p:clrMapOvr>
    <a:masterClrMapping/>
  </p:clrMapOvr>
  <p:transition spd="med"/>
</p:sldLayout>
</file>

<file path=ppt/slideLayouts/slideLayout143.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85"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12356907"/>
      </p:ext>
    </p:extLst>
  </p:cSld>
  <p:clrMapOvr>
    <a:masterClrMapping/>
  </p:clrMapOvr>
  <p:transition spd="med"/>
</p:sldLayout>
</file>

<file path=ppt/slideLayouts/slideLayout144.xml><?xml version="1.0" encoding="utf-8"?>
<p:sldLayout xmlns:a="http://schemas.openxmlformats.org/drawingml/2006/main" xmlns:r="http://schemas.openxmlformats.org/officeDocument/2006/relationships" xmlns:p="http://schemas.openxmlformats.org/presentationml/2006/main" type="tx">
  <p:cSld name="Photo - 3 Up">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93" name="Image"/>
          <p:cNvSpPr>
            <a:spLocks noGrp="1"/>
          </p:cNvSpPr>
          <p:nvPr>
            <p:ph type="pic" sz="half" idx="21"/>
          </p:nvPr>
        </p:nvSpPr>
        <p:spPr>
          <a:xfrm>
            <a:off x="4291013" y="2290763"/>
            <a:ext cx="4491767" cy="3033524"/>
          </a:xfrm>
          <a:prstGeom prst="rect">
            <a:avLst/>
          </a:prstGeom>
          <a:ln w="9525">
            <a:round/>
          </a:ln>
        </p:spPr>
        <p:txBody>
          <a:bodyPr lIns="91439" tIns="45719" rIns="91439" bIns="45719" anchor="t">
            <a:noAutofit/>
          </a:bodyPr>
          <a:lstStyle/>
          <a:p>
            <a:endParaRPr/>
          </a:p>
        </p:txBody>
      </p:sp>
      <p:sp>
        <p:nvSpPr>
          <p:cNvPr id="94" name="530506816_2881x1921.jpg"/>
          <p:cNvSpPr>
            <a:spLocks noGrp="1"/>
          </p:cNvSpPr>
          <p:nvPr>
            <p:ph type="pic" sz="half" idx="22"/>
          </p:nvPr>
        </p:nvSpPr>
        <p:spPr>
          <a:xfrm>
            <a:off x="4691062" y="80729"/>
            <a:ext cx="4029075" cy="2686517"/>
          </a:xfrm>
          <a:prstGeom prst="rect">
            <a:avLst/>
          </a:prstGeom>
          <a:ln w="9525">
            <a:round/>
          </a:ln>
        </p:spPr>
        <p:txBody>
          <a:bodyPr lIns="91439" tIns="45719" rIns="91439" bIns="45719" anchor="t">
            <a:noAutofit/>
          </a:bodyPr>
          <a:lstStyle/>
          <a:p>
            <a:endParaRPr/>
          </a:p>
        </p:txBody>
      </p:sp>
      <p:sp>
        <p:nvSpPr>
          <p:cNvPr id="95" name="Image"/>
          <p:cNvSpPr>
            <a:spLocks noGrp="1"/>
          </p:cNvSpPr>
          <p:nvPr>
            <p:ph type="pic" idx="23"/>
          </p:nvPr>
        </p:nvSpPr>
        <p:spPr>
          <a:xfrm>
            <a:off x="400050" y="-404812"/>
            <a:ext cx="4071938" cy="5978045"/>
          </a:xfrm>
          <a:prstGeom prst="rect">
            <a:avLst/>
          </a:prstGeom>
          <a:ln w="9525">
            <a:round/>
          </a:ln>
        </p:spPr>
        <p:txBody>
          <a:bodyPr lIns="91439" tIns="45719" rIns="91439" bIns="45719" anchor="t">
            <a:noAutofit/>
          </a:bodyPr>
          <a:lstStyle/>
          <a:p>
            <a:endParaRPr/>
          </a:p>
        </p:txBody>
      </p:sp>
      <p:sp>
        <p:nvSpPr>
          <p:cNvPr id="9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42615150"/>
      </p:ext>
    </p:extLst>
  </p:cSld>
  <p:clrMapOvr>
    <a:masterClrMapping/>
  </p:clrMapOvr>
  <p:transition spd="med"/>
</p:sldLayout>
</file>

<file path=ppt/slideLayouts/slideLayout145.xml><?xml version="1.0" encoding="utf-8"?>
<p:sldLayout xmlns:a="http://schemas.openxmlformats.org/drawingml/2006/main" xmlns:r="http://schemas.openxmlformats.org/officeDocument/2006/relationships" xmlns:p="http://schemas.openxmlformats.org/presentationml/2006/main" type="tx">
  <p:cSld name="Quot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03" name="–Johnny Appleseed"/>
          <p:cNvSpPr txBox="1">
            <a:spLocks noGrp="1"/>
          </p:cNvSpPr>
          <p:nvPr>
            <p:ph type="body" sz="quarter" idx="21"/>
          </p:nvPr>
        </p:nvSpPr>
        <p:spPr>
          <a:xfrm>
            <a:off x="895350" y="3357562"/>
            <a:ext cx="7358063" cy="391133"/>
          </a:xfrm>
          <a:prstGeom prst="rect">
            <a:avLst/>
          </a:prstGeom>
        </p:spPr>
        <p:txBody>
          <a:bodyPr anchor="t">
            <a:spAutoFit/>
          </a:bodyPr>
          <a:lstStyle>
            <a:lvl1pPr marL="0" indent="0" algn="ctr">
              <a:spcBef>
                <a:spcPts val="638"/>
              </a:spcBef>
              <a:buClr>
                <a:srgbClr val="A29A85"/>
              </a:buClr>
              <a:buSzTx/>
              <a:buNone/>
              <a:defRPr sz="1875">
                <a:solidFill>
                  <a:srgbClr val="222222"/>
                </a:solidFill>
              </a:defRPr>
            </a:lvl1pPr>
          </a:lstStyle>
          <a:p>
            <a:r>
              <a:t>–Johnny Appleseed</a:t>
            </a:r>
          </a:p>
        </p:txBody>
      </p:sp>
      <p:sp>
        <p:nvSpPr>
          <p:cNvPr id="104" name="“Type a quote here.”"/>
          <p:cNvSpPr txBox="1">
            <a:spLocks noGrp="1"/>
          </p:cNvSpPr>
          <p:nvPr>
            <p:ph type="body" sz="quarter" idx="22"/>
          </p:nvPr>
        </p:nvSpPr>
        <p:spPr>
          <a:xfrm>
            <a:off x="895350" y="2194919"/>
            <a:ext cx="7358063" cy="477438"/>
          </a:xfrm>
          <a:prstGeom prst="rect">
            <a:avLst/>
          </a:prstGeom>
        </p:spPr>
        <p:txBody>
          <a:bodyPr>
            <a:spAutoFit/>
          </a:bodyPr>
          <a:lstStyle>
            <a:lvl1pPr marL="0" indent="0" algn="ctr">
              <a:lnSpc>
                <a:spcPct val="120000"/>
              </a:lnSpc>
              <a:buSzTx/>
              <a:buNone/>
              <a:defRPr sz="2175" b="1" spc="-65">
                <a:latin typeface="+mn-lt"/>
                <a:ea typeface="+mn-ea"/>
                <a:cs typeface="+mn-cs"/>
                <a:sym typeface="Superclarendon Regular"/>
              </a:defRPr>
            </a:lvl1pPr>
          </a:lstStyle>
          <a:p>
            <a:r>
              <a:t>“Type a quote here.” </a:t>
            </a:r>
          </a:p>
        </p:txBody>
      </p:sp>
      <p:sp>
        <p:nvSpPr>
          <p:cNvPr id="10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0755402"/>
      </p:ext>
    </p:extLst>
  </p:cSld>
  <p:clrMapOvr>
    <a:masterClrMapping/>
  </p:clrMapOvr>
  <p:transition spd="med"/>
</p:sldLayout>
</file>

<file path=ppt/slideLayouts/slideLayout146.xml><?xml version="1.0" encoding="utf-8"?>
<p:sldLayout xmlns:a="http://schemas.openxmlformats.org/drawingml/2006/main" xmlns:r="http://schemas.openxmlformats.org/officeDocument/2006/relationships" xmlns:p="http://schemas.openxmlformats.org/presentationml/2006/main" type="tx">
  <p:cSld name="Photo">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2" name="530506816_2881x1921.jpg"/>
          <p:cNvSpPr>
            <a:spLocks noGrp="1"/>
          </p:cNvSpPr>
          <p:nvPr>
            <p:ph type="pic" idx="21"/>
          </p:nvPr>
        </p:nvSpPr>
        <p:spPr>
          <a:xfrm>
            <a:off x="0" y="-571500"/>
            <a:ext cx="9146383" cy="6098646"/>
          </a:xfrm>
          <a:prstGeom prst="rect">
            <a:avLst/>
          </a:prstGeom>
        </p:spPr>
        <p:txBody>
          <a:bodyPr lIns="91439" tIns="45719" rIns="91439" bIns="45719" anchor="t">
            <a:noAutofit/>
          </a:bodyPr>
          <a:lstStyle/>
          <a:p>
            <a:endParaRPr/>
          </a:p>
        </p:txBody>
      </p:sp>
      <p:sp>
        <p:nvSpPr>
          <p:cNvPr id="1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04591022"/>
      </p:ext>
    </p:extLst>
  </p:cSld>
  <p:clrMapOvr>
    <a:masterClrMapping/>
  </p:clrMapOvr>
  <p:transition spd="med"/>
</p:sldLayout>
</file>

<file path=ppt/slideLayouts/slideLayout147.xml><?xml version="1.0" encoding="utf-8"?>
<p:sldLayout xmlns:a="http://schemas.openxmlformats.org/drawingml/2006/main" xmlns:r="http://schemas.openxmlformats.org/officeDocument/2006/relationships" xmlns:p="http://schemas.openxmlformats.org/presentationml/2006/main" type="tx">
  <p:cSld name="Blank - Al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03474202"/>
      </p:ext>
    </p:extLst>
  </p:cSld>
  <p:clrMapOvr>
    <a:masterClrMapping/>
  </p:clrMapOvr>
  <p:transition spd="med"/>
</p:sldLayout>
</file>

<file path=ppt/slideLayouts/slideLayout148.xml><?xml version="1.0" encoding="utf-8"?>
<p:sldLayout xmlns:a="http://schemas.openxmlformats.org/drawingml/2006/main" xmlns:r="http://schemas.openxmlformats.org/officeDocument/2006/relationships" xmlns:p="http://schemas.openxmlformats.org/presentationml/2006/main" type="tx">
  <p:cSld name="Blank - Alt 2">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30277369"/>
      </p:ext>
    </p:extLst>
  </p:cSld>
  <p:clrMapOvr>
    <a:masterClrMapping/>
  </p:clrMapOvr>
  <p:transition spd="med"/>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903CAACC-DAFA-4035-8172-71391AC2F9F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3757"/>
            <a:ext cx="9143999" cy="3888582"/>
          </a:xfrm>
          <a:prstGeom prst="rect">
            <a:avLst/>
          </a:prstGeom>
        </p:spPr>
      </p:pic>
      <p:pic>
        <p:nvPicPr>
          <p:cNvPr id="11" name="Bilde 10"/>
          <p:cNvPicPr>
            <a:picLocks noChangeAspect="1"/>
          </p:cNvPicPr>
          <p:nvPr userDrawn="1"/>
        </p:nvPicPr>
        <p:blipFill>
          <a:blip r:embed="rId3"/>
          <a:stretch>
            <a:fillRect/>
          </a:stretch>
        </p:blipFill>
        <p:spPr>
          <a:xfrm>
            <a:off x="0" y="843756"/>
            <a:ext cx="9144000" cy="57091"/>
          </a:xfrm>
          <a:prstGeom prst="rect">
            <a:avLst/>
          </a:prstGeom>
        </p:spPr>
      </p:pic>
      <p:sp>
        <p:nvSpPr>
          <p:cNvPr id="2" name="Tittel 1"/>
          <p:cNvSpPr>
            <a:spLocks noGrp="1"/>
          </p:cNvSpPr>
          <p:nvPr>
            <p:ph type="ctrTitle" hasCustomPrompt="1"/>
          </p:nvPr>
        </p:nvSpPr>
        <p:spPr>
          <a:xfrm>
            <a:off x="3708003"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3" name="Undertittel 2"/>
          <p:cNvSpPr>
            <a:spLocks noGrp="1"/>
          </p:cNvSpPr>
          <p:nvPr>
            <p:ph type="subTitle" idx="1"/>
          </p:nvPr>
        </p:nvSpPr>
        <p:spPr>
          <a:xfrm>
            <a:off x="3708267"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7" name="Plassholder for bunntekst 4">
            <a:extLst>
              <a:ext uri="{FF2B5EF4-FFF2-40B4-BE49-F238E27FC236}">
                <a16:creationId xmlns:a16="http://schemas.microsoft.com/office/drawing/2014/main" id="{1D81B174-F05B-4C7D-B2FD-44D5AE060EF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60797C2A-32B1-4051-868B-7D54725DEFE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78FF7EF4-2E97-465F-9D94-9A5E8604BA3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78872814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5_Forside – sjekk">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6B18EBB-386A-42B3-AC2B-B74A38A616D0}"/>
              </a:ext>
            </a:extLst>
          </p:cNvPr>
          <p:cNvSpPr/>
          <p:nvPr userDrawn="1"/>
        </p:nvSpPr>
        <p:spPr>
          <a:xfrm>
            <a:off x="7488437" y="900054"/>
            <a:ext cx="1655563" cy="38322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Bilde 6"/>
          <p:cNvPicPr>
            <a:picLocks noChangeAspect="1"/>
          </p:cNvPicPr>
          <p:nvPr userDrawn="1"/>
        </p:nvPicPr>
        <p:blipFill rotWithShape="1">
          <a:blip r:embed="rId2"/>
          <a:srcRect t="22108"/>
          <a:stretch/>
        </p:blipFill>
        <p:spPr>
          <a:xfrm>
            <a:off x="1" y="843756"/>
            <a:ext cx="7488436" cy="3888582"/>
          </a:xfrm>
          <a:prstGeom prst="rect">
            <a:avLst/>
          </a:prstGeom>
        </p:spPr>
      </p:pic>
      <p:sp>
        <p:nvSpPr>
          <p:cNvPr id="11" name="Rektangel 10">
            <a:extLst>
              <a:ext uri="{FF2B5EF4-FFF2-40B4-BE49-F238E27FC236}">
                <a16:creationId xmlns:a16="http://schemas.microsoft.com/office/drawing/2014/main" id="{4C94F950-29E0-40D5-9456-74EB96C243E5}"/>
              </a:ext>
            </a:extLst>
          </p:cNvPr>
          <p:cNvSpPr/>
          <p:nvPr userDrawn="1"/>
        </p:nvSpPr>
        <p:spPr>
          <a:xfrm rot="10800000">
            <a:off x="-3" y="843756"/>
            <a:ext cx="9144001" cy="3888581"/>
          </a:xfrm>
          <a:prstGeom prst="rect">
            <a:avLst/>
          </a:prstGeom>
          <a:gradFill flip="none" rotWithShape="1">
            <a:gsLst>
              <a:gs pos="0">
                <a:schemeClr val="tx1">
                  <a:alpha val="7000"/>
                  <a:lumMod val="0"/>
                </a:schemeClr>
              </a:gs>
              <a:gs pos="35000">
                <a:schemeClr val="tx1">
                  <a:lumMod val="0"/>
                  <a:alpha val="0"/>
                </a:schemeClr>
              </a:gs>
              <a:gs pos="56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3" name="Rektangel 12">
            <a:extLst>
              <a:ext uri="{FF2B5EF4-FFF2-40B4-BE49-F238E27FC236}">
                <a16:creationId xmlns:a16="http://schemas.microsoft.com/office/drawing/2014/main" id="{BC7121A9-E84A-4726-A02D-C87FD60E1A3B}"/>
              </a:ext>
            </a:extLst>
          </p:cNvPr>
          <p:cNvSpPr/>
          <p:nvPr userDrawn="1"/>
        </p:nvSpPr>
        <p:spPr>
          <a:xfrm rot="10800000">
            <a:off x="-4" y="843756"/>
            <a:ext cx="9144001" cy="3888582"/>
          </a:xfrm>
          <a:prstGeom prst="rect">
            <a:avLst/>
          </a:prstGeom>
          <a:gradFill flip="none" rotWithShape="1">
            <a:gsLst>
              <a:gs pos="0">
                <a:schemeClr val="tx1">
                  <a:alpha val="7000"/>
                  <a:lumMod val="0"/>
                </a:schemeClr>
              </a:gs>
              <a:gs pos="35000">
                <a:schemeClr val="tx1">
                  <a:lumMod val="0"/>
                  <a:alpha val="0"/>
                </a:schemeClr>
              </a:gs>
              <a:gs pos="4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wrap="square">
            <a:normAutofit/>
          </a:bodyPr>
          <a:lstStyle>
            <a:lvl1pPr marL="0" indent="0" algn="r">
              <a:buNone/>
              <a:defRPr sz="1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393207731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_Forside – kommunikasjo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C854D0D-2270-46B9-841C-0F6FC509B858}"/>
              </a:ext>
            </a:extLst>
          </p:cNvPr>
          <p:cNvSpPr/>
          <p:nvPr userDrawn="1"/>
        </p:nvSpPr>
        <p:spPr>
          <a:xfrm>
            <a:off x="6011995" y="896445"/>
            <a:ext cx="3132004" cy="38286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D3E4A9B6-06E1-40ED-9FE9-2F45E9E0C1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 r="-51982"/>
          <a:stretch/>
        </p:blipFill>
        <p:spPr>
          <a:xfrm>
            <a:off x="268" y="843756"/>
            <a:ext cx="9144000" cy="3888582"/>
          </a:xfrm>
          <a:prstGeom prst="rect">
            <a:avLst/>
          </a:prstGeom>
        </p:spPr>
      </p:pic>
      <p:sp>
        <p:nvSpPr>
          <p:cNvPr id="17" name="Rektangel 16">
            <a:extLst>
              <a:ext uri="{FF2B5EF4-FFF2-40B4-BE49-F238E27FC236}">
                <a16:creationId xmlns:a16="http://schemas.microsoft.com/office/drawing/2014/main" id="{4CC617DF-9B8E-4FA7-9B22-E59CE98F7A35}"/>
              </a:ext>
            </a:extLst>
          </p:cNvPr>
          <p:cNvSpPr/>
          <p:nvPr userDrawn="1"/>
        </p:nvSpPr>
        <p:spPr>
          <a:xfrm rot="10800000">
            <a:off x="0" y="842958"/>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Rektangel 17">
            <a:extLst>
              <a:ext uri="{FF2B5EF4-FFF2-40B4-BE49-F238E27FC236}">
                <a16:creationId xmlns:a16="http://schemas.microsoft.com/office/drawing/2014/main" id="{0C426262-3EF6-42FE-B979-433577AA3531}"/>
              </a:ext>
            </a:extLst>
          </p:cNvPr>
          <p:cNvSpPr/>
          <p:nvPr userDrawn="1"/>
        </p:nvSpPr>
        <p:spPr>
          <a:xfrm rot="10800000">
            <a:off x="268" y="842955"/>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564802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4_Forside – penger">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C854D0D-2270-46B9-841C-0F6FC509B858}"/>
              </a:ext>
            </a:extLst>
          </p:cNvPr>
          <p:cNvSpPr/>
          <p:nvPr userDrawn="1"/>
        </p:nvSpPr>
        <p:spPr>
          <a:xfrm>
            <a:off x="6011995" y="896445"/>
            <a:ext cx="3132004" cy="38286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D3E4A9B6-06E1-40ED-9FE9-2F45E9E0C1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27639"/>
          <a:stretch/>
        </p:blipFill>
        <p:spPr>
          <a:xfrm>
            <a:off x="0" y="843756"/>
            <a:ext cx="9143999" cy="3888582"/>
          </a:xfrm>
          <a:prstGeom prst="rect">
            <a:avLst/>
          </a:prstGeom>
        </p:spPr>
      </p:pic>
      <p:sp>
        <p:nvSpPr>
          <p:cNvPr id="17" name="Rektangel 16">
            <a:extLst>
              <a:ext uri="{FF2B5EF4-FFF2-40B4-BE49-F238E27FC236}">
                <a16:creationId xmlns:a16="http://schemas.microsoft.com/office/drawing/2014/main" id="{4CC617DF-9B8E-4FA7-9B22-E59CE98F7A35}"/>
              </a:ext>
            </a:extLst>
          </p:cNvPr>
          <p:cNvSpPr/>
          <p:nvPr userDrawn="1"/>
        </p:nvSpPr>
        <p:spPr>
          <a:xfrm rot="10800000">
            <a:off x="0" y="842958"/>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Rektangel 17">
            <a:extLst>
              <a:ext uri="{FF2B5EF4-FFF2-40B4-BE49-F238E27FC236}">
                <a16:creationId xmlns:a16="http://schemas.microsoft.com/office/drawing/2014/main" id="{0C426262-3EF6-42FE-B979-433577AA3531}"/>
              </a:ext>
            </a:extLst>
          </p:cNvPr>
          <p:cNvSpPr/>
          <p:nvPr userDrawn="1"/>
        </p:nvSpPr>
        <p:spPr>
          <a:xfrm rot="10800000">
            <a:off x="-1" y="842955"/>
            <a:ext cx="9144000" cy="3889380"/>
          </a:xfrm>
          <a:prstGeom prst="rect">
            <a:avLst/>
          </a:prstGeom>
          <a:gradFill flip="none" rotWithShape="1">
            <a:gsLst>
              <a:gs pos="39000">
                <a:schemeClr val="tx1">
                  <a:lumMod val="0"/>
                  <a:alpha val="0"/>
                </a:schemeClr>
              </a:gs>
              <a:gs pos="59000">
                <a:schemeClr val="tx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215563621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6_Forside – jus">
    <p:spTree>
      <p:nvGrpSpPr>
        <p:cNvPr id="1" name=""/>
        <p:cNvGrpSpPr/>
        <p:nvPr/>
      </p:nvGrpSpPr>
      <p:grpSpPr>
        <a:xfrm>
          <a:off x="0" y="0"/>
          <a:ext cx="0" cy="0"/>
          <a:chOff x="0" y="0"/>
          <a:chExt cx="0" cy="0"/>
        </a:xfrm>
      </p:grpSpPr>
      <p:pic>
        <p:nvPicPr>
          <p:cNvPr id="17" name="Bilde 16">
            <a:extLst>
              <a:ext uri="{FF2B5EF4-FFF2-40B4-BE49-F238E27FC236}">
                <a16:creationId xmlns:a16="http://schemas.microsoft.com/office/drawing/2014/main" id="{8480123D-0C47-4180-8A09-0F3B0D118E3D}"/>
              </a:ext>
            </a:extLst>
          </p:cNvPr>
          <p:cNvPicPr>
            <a:picLocks noChangeAspect="1"/>
          </p:cNvPicPr>
          <p:nvPr userDrawn="1"/>
        </p:nvPicPr>
        <p:blipFill rotWithShape="1">
          <a:blip r:embed="rId2"/>
          <a:srcRect l="331" t="2221" r="15513" b="13336"/>
          <a:stretch/>
        </p:blipFill>
        <p:spPr>
          <a:xfrm>
            <a:off x="0" y="864911"/>
            <a:ext cx="9144000" cy="3867426"/>
          </a:xfrm>
          <a:prstGeom prst="rect">
            <a:avLst/>
          </a:prstGeom>
        </p:spPr>
      </p:pic>
      <p:sp>
        <p:nvSpPr>
          <p:cNvPr id="11" name="Rektangel 10">
            <a:extLst>
              <a:ext uri="{FF2B5EF4-FFF2-40B4-BE49-F238E27FC236}">
                <a16:creationId xmlns:a16="http://schemas.microsoft.com/office/drawing/2014/main" id="{4C94F950-29E0-40D5-9456-74EB96C243E5}"/>
              </a:ext>
            </a:extLst>
          </p:cNvPr>
          <p:cNvSpPr/>
          <p:nvPr userDrawn="1"/>
        </p:nvSpPr>
        <p:spPr>
          <a:xfrm rot="10800000">
            <a:off x="4072" y="861007"/>
            <a:ext cx="9144000" cy="3871329"/>
          </a:xfrm>
          <a:prstGeom prst="rect">
            <a:avLst/>
          </a:prstGeom>
          <a:gradFill flip="none" rotWithShape="1">
            <a:gsLst>
              <a:gs pos="37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0" name="Rektangel 19">
            <a:extLst>
              <a:ext uri="{FF2B5EF4-FFF2-40B4-BE49-F238E27FC236}">
                <a16:creationId xmlns:a16="http://schemas.microsoft.com/office/drawing/2014/main" id="{7F1FEE67-A36A-41E2-8371-7673D7F1C95C}"/>
              </a:ext>
            </a:extLst>
          </p:cNvPr>
          <p:cNvSpPr/>
          <p:nvPr userDrawn="1"/>
        </p:nvSpPr>
        <p:spPr>
          <a:xfrm rot="10800000">
            <a:off x="-4072" y="857690"/>
            <a:ext cx="9144000" cy="3874646"/>
          </a:xfrm>
          <a:prstGeom prst="rect">
            <a:avLst/>
          </a:prstGeom>
          <a:gradFill flip="none" rotWithShape="1">
            <a:gsLst>
              <a:gs pos="0">
                <a:schemeClr val="tx1">
                  <a:lumMod val="0"/>
                  <a:alpha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6" name="Rektangel 15">
            <a:extLst>
              <a:ext uri="{FF2B5EF4-FFF2-40B4-BE49-F238E27FC236}">
                <a16:creationId xmlns:a16="http://schemas.microsoft.com/office/drawing/2014/main" id="{C110B63C-8C0D-4361-B30B-69973D124260}"/>
              </a:ext>
            </a:extLst>
          </p:cNvPr>
          <p:cNvSpPr/>
          <p:nvPr userDrawn="1"/>
        </p:nvSpPr>
        <p:spPr>
          <a:xfrm>
            <a:off x="4860000" y="896445"/>
            <a:ext cx="4284000" cy="3828676"/>
          </a:xfrm>
          <a:prstGeom prst="rect">
            <a:avLst/>
          </a:prstGeom>
          <a:gradFill flip="none" rotWithShape="1">
            <a:gsLst>
              <a:gs pos="0">
                <a:schemeClr val="tx1">
                  <a:lumMod val="0"/>
                  <a:alpha val="0"/>
                </a:schemeClr>
              </a:gs>
              <a:gs pos="59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pic>
        <p:nvPicPr>
          <p:cNvPr id="21" name="Bilde 20">
            <a:extLst>
              <a:ext uri="{FF2B5EF4-FFF2-40B4-BE49-F238E27FC236}">
                <a16:creationId xmlns:a16="http://schemas.microsoft.com/office/drawing/2014/main" id="{A3004892-EA03-44AD-83BE-ECD6B5B7F261}"/>
              </a:ext>
            </a:extLst>
          </p:cNvPr>
          <p:cNvPicPr>
            <a:picLocks noChangeAspect="1"/>
          </p:cNvPicPr>
          <p:nvPr userDrawn="1"/>
        </p:nvPicPr>
        <p:blipFill>
          <a:blip r:embed="rId3"/>
          <a:stretch>
            <a:fillRect/>
          </a:stretch>
        </p:blipFill>
        <p:spPr>
          <a:xfrm>
            <a:off x="0" y="842963"/>
            <a:ext cx="9144000" cy="57091"/>
          </a:xfrm>
          <a:prstGeom prst="rect">
            <a:avLst/>
          </a:prstGeom>
        </p:spPr>
      </p:pic>
    </p:spTree>
    <p:extLst>
      <p:ext uri="{BB962C8B-B14F-4D97-AF65-F5344CB8AC3E}">
        <p14:creationId xmlns:p14="http://schemas.microsoft.com/office/powerpoint/2010/main" val="272597609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2_Forside – hundetjeneste">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18CB5C8-56AE-4476-BC7A-4F283612783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559" r="-1"/>
          <a:stretch/>
        </p:blipFill>
        <p:spPr>
          <a:xfrm>
            <a:off x="1" y="842963"/>
            <a:ext cx="9141356" cy="3889372"/>
          </a:xfrm>
          <a:prstGeom prst="rect">
            <a:avLst/>
          </a:prstGeom>
        </p:spPr>
      </p:pic>
      <p:sp>
        <p:nvSpPr>
          <p:cNvPr id="17" name="Rektangel 16">
            <a:extLst>
              <a:ext uri="{FF2B5EF4-FFF2-40B4-BE49-F238E27FC236}">
                <a16:creationId xmlns:a16="http://schemas.microsoft.com/office/drawing/2014/main" id="{0544ADF6-CA99-4646-954C-DFCF31030BC1}"/>
              </a:ext>
            </a:extLst>
          </p:cNvPr>
          <p:cNvSpPr/>
          <p:nvPr userDrawn="1"/>
        </p:nvSpPr>
        <p:spPr>
          <a:xfrm rot="10800000">
            <a:off x="1" y="842958"/>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Rektangel 17">
            <a:extLst>
              <a:ext uri="{FF2B5EF4-FFF2-40B4-BE49-F238E27FC236}">
                <a16:creationId xmlns:a16="http://schemas.microsoft.com/office/drawing/2014/main" id="{42D0AFB2-E3E0-4F3F-9E0A-DE928C3F6B97}"/>
              </a:ext>
            </a:extLst>
          </p:cNvPr>
          <p:cNvSpPr/>
          <p:nvPr userDrawn="1"/>
        </p:nvSpPr>
        <p:spPr>
          <a:xfrm rot="10800000">
            <a:off x="1" y="842955"/>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70970878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Forside – Trafikk MC">
    <p:spTree>
      <p:nvGrpSpPr>
        <p:cNvPr id="1" name=""/>
        <p:cNvGrpSpPr/>
        <p:nvPr/>
      </p:nvGrpSpPr>
      <p:grpSpPr>
        <a:xfrm>
          <a:off x="0" y="0"/>
          <a:ext cx="0" cy="0"/>
          <a:chOff x="0" y="0"/>
          <a:chExt cx="0" cy="0"/>
        </a:xfrm>
      </p:grpSpPr>
      <p:pic>
        <p:nvPicPr>
          <p:cNvPr id="8" name="Bild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4000" cy="3889375"/>
          </a:xfrm>
          <a:prstGeom prst="rect">
            <a:avLst/>
          </a:prstGeom>
        </p:spPr>
      </p:pic>
      <p:sp>
        <p:nvSpPr>
          <p:cNvPr id="2" name="Rektangel 1">
            <a:extLst>
              <a:ext uri="{FF2B5EF4-FFF2-40B4-BE49-F238E27FC236}">
                <a16:creationId xmlns:a16="http://schemas.microsoft.com/office/drawing/2014/main" id="{8C7E7839-3DCF-468D-9CDD-E7C1A5DA9755}"/>
              </a:ext>
            </a:extLst>
          </p:cNvPr>
          <p:cNvSpPr/>
          <p:nvPr userDrawn="1"/>
        </p:nvSpPr>
        <p:spPr>
          <a:xfrm>
            <a:off x="0" y="900054"/>
            <a:ext cx="9144000" cy="3832284"/>
          </a:xfrm>
          <a:prstGeom prst="rect">
            <a:avLst/>
          </a:prstGeom>
          <a:gradFill flip="none" rotWithShape="1">
            <a:gsLst>
              <a:gs pos="0">
                <a:schemeClr val="tx1">
                  <a:alpha val="0"/>
                  <a:lumMod val="0"/>
                </a:schemeClr>
              </a:gs>
              <a:gs pos="2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FDCE1725-0117-483E-872F-EC3116F0678C}"/>
              </a:ext>
            </a:extLst>
          </p:cNvPr>
          <p:cNvSpPr/>
          <p:nvPr userDrawn="1"/>
        </p:nvSpPr>
        <p:spPr>
          <a:xfrm>
            <a:off x="2644" y="900055"/>
            <a:ext cx="9144000" cy="3832284"/>
          </a:xfrm>
          <a:prstGeom prst="rect">
            <a:avLst/>
          </a:prstGeom>
          <a:gradFill flip="none" rotWithShape="1">
            <a:gsLst>
              <a:gs pos="3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59E8B49B-41D8-46D8-ABA3-F0C8D6385D84}"/>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7" name="Plassholder for bunntekst 4">
            <a:extLst>
              <a:ext uri="{FF2B5EF4-FFF2-40B4-BE49-F238E27FC236}">
                <a16:creationId xmlns:a16="http://schemas.microsoft.com/office/drawing/2014/main" id="{CB74EBCC-8D84-45AA-A832-E965961723B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5CDFE366-93C2-4CFA-B3CB-D0F0547D070A}"/>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9363B603-7087-4E86-AEC8-99178C0FBEC9}"/>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0" name="Tittel 1">
            <a:extLst>
              <a:ext uri="{FF2B5EF4-FFF2-40B4-BE49-F238E27FC236}">
                <a16:creationId xmlns:a16="http://schemas.microsoft.com/office/drawing/2014/main" id="{6BD7B179-3EF8-423B-9109-34C652F5EFA9}"/>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1" name="Undertittel 2">
            <a:extLst>
              <a:ext uri="{FF2B5EF4-FFF2-40B4-BE49-F238E27FC236}">
                <a16:creationId xmlns:a16="http://schemas.microsoft.com/office/drawing/2014/main" id="{12C26964-B92B-430D-A2EE-47177AFB0BD0}"/>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312913846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Forside – Tilgjengelige polititjenester B">
    <p:spTree>
      <p:nvGrpSpPr>
        <p:cNvPr id="1" name=""/>
        <p:cNvGrpSpPr/>
        <p:nvPr/>
      </p:nvGrpSpPr>
      <p:grpSpPr>
        <a:xfrm>
          <a:off x="0" y="0"/>
          <a:ext cx="0" cy="0"/>
          <a:chOff x="0" y="0"/>
          <a:chExt cx="0" cy="0"/>
        </a:xfrm>
      </p:grpSpPr>
      <p:pic>
        <p:nvPicPr>
          <p:cNvPr id="8" name="Bild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3999" cy="3889375"/>
          </a:xfrm>
          <a:prstGeom prst="rect">
            <a:avLst/>
          </a:prstGeom>
        </p:spPr>
      </p:pic>
      <p:pic>
        <p:nvPicPr>
          <p:cNvPr id="15" name="Bilde 14">
            <a:extLst>
              <a:ext uri="{FF2B5EF4-FFF2-40B4-BE49-F238E27FC236}">
                <a16:creationId xmlns:a16="http://schemas.microsoft.com/office/drawing/2014/main" id="{2730AC92-0D85-409F-904F-8B3F8DF37B9C}"/>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7" name="Plassholder for bunntekst 4">
            <a:extLst>
              <a:ext uri="{FF2B5EF4-FFF2-40B4-BE49-F238E27FC236}">
                <a16:creationId xmlns:a16="http://schemas.microsoft.com/office/drawing/2014/main" id="{6D3C334B-C780-4239-A2B0-3A4D1830AF2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793B6A0C-26BB-45B4-9902-DFF6318103A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04A9FDE9-F27B-45CE-AFF4-8AD803F0F99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0" name="Tittel 1">
            <a:extLst>
              <a:ext uri="{FF2B5EF4-FFF2-40B4-BE49-F238E27FC236}">
                <a16:creationId xmlns:a16="http://schemas.microsoft.com/office/drawing/2014/main" id="{6C290A5D-8290-4D21-89B5-ABCCDF2CA45F}"/>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1" name="Undertittel 2">
            <a:extLst>
              <a:ext uri="{FF2B5EF4-FFF2-40B4-BE49-F238E27FC236}">
                <a16:creationId xmlns:a16="http://schemas.microsoft.com/office/drawing/2014/main" id="{09DDF75B-473A-4A14-B5EA-B38D261E3DBE}"/>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268828499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Forside – Et moderne og kompetent politi">
    <p:spTree>
      <p:nvGrpSpPr>
        <p:cNvPr id="1" name=""/>
        <p:cNvGrpSpPr/>
        <p:nvPr/>
      </p:nvGrpSpPr>
      <p:grpSpPr>
        <a:xfrm>
          <a:off x="0" y="0"/>
          <a:ext cx="0" cy="0"/>
          <a:chOff x="0" y="0"/>
          <a:chExt cx="0" cy="0"/>
        </a:xfrm>
      </p:grpSpPr>
      <p:pic>
        <p:nvPicPr>
          <p:cNvPr id="10" name="Bilde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67357"/>
            <a:ext cx="9143999" cy="3864981"/>
          </a:xfrm>
          <a:prstGeom prst="rect">
            <a:avLst/>
          </a:prstGeom>
        </p:spPr>
      </p:pic>
      <p:sp>
        <p:nvSpPr>
          <p:cNvPr id="11" name="Rektangel 10">
            <a:extLst>
              <a:ext uri="{FF2B5EF4-FFF2-40B4-BE49-F238E27FC236}">
                <a16:creationId xmlns:a16="http://schemas.microsoft.com/office/drawing/2014/main" id="{5C3E5C23-B9F5-4F8C-B8AF-6461A5D33D5C}"/>
              </a:ext>
            </a:extLst>
          </p:cNvPr>
          <p:cNvSpPr/>
          <p:nvPr userDrawn="1"/>
        </p:nvSpPr>
        <p:spPr>
          <a:xfrm>
            <a:off x="2644" y="900055"/>
            <a:ext cx="9144000" cy="3832284"/>
          </a:xfrm>
          <a:prstGeom prst="rect">
            <a:avLst/>
          </a:prstGeom>
          <a:gradFill flip="none" rotWithShape="1">
            <a:gsLst>
              <a:gs pos="0">
                <a:schemeClr val="tx1">
                  <a:alpha val="0"/>
                  <a:lumMod val="0"/>
                </a:schemeClr>
              </a:gs>
              <a:gs pos="2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ktangel 12">
            <a:extLst>
              <a:ext uri="{FF2B5EF4-FFF2-40B4-BE49-F238E27FC236}">
                <a16:creationId xmlns:a16="http://schemas.microsoft.com/office/drawing/2014/main" id="{2CE5D70B-AE90-43AE-9B63-E91CE2CDC021}"/>
              </a:ext>
            </a:extLst>
          </p:cNvPr>
          <p:cNvSpPr/>
          <p:nvPr userDrawn="1"/>
        </p:nvSpPr>
        <p:spPr>
          <a:xfrm>
            <a:off x="2644" y="849126"/>
            <a:ext cx="9144000" cy="3883211"/>
          </a:xfrm>
          <a:prstGeom prst="rect">
            <a:avLst/>
          </a:prstGeom>
          <a:gradFill flip="none" rotWithShape="1">
            <a:gsLst>
              <a:gs pos="0">
                <a:schemeClr val="tx1">
                  <a:alpha val="0"/>
                  <a:lumMod val="0"/>
                </a:schemeClr>
              </a:gs>
              <a:gs pos="2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7" name="Bilde 16">
            <a:extLst>
              <a:ext uri="{FF2B5EF4-FFF2-40B4-BE49-F238E27FC236}">
                <a16:creationId xmlns:a16="http://schemas.microsoft.com/office/drawing/2014/main" id="{379AE0DF-C095-4047-B942-41466A6F1CD0}"/>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8" name="Plassholder for bunntekst 4">
            <a:extLst>
              <a:ext uri="{FF2B5EF4-FFF2-40B4-BE49-F238E27FC236}">
                <a16:creationId xmlns:a16="http://schemas.microsoft.com/office/drawing/2014/main" id="{7878C88E-84F1-42C0-8608-568E69DC9C72}"/>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9" name="Plassholder for lysbildenummer 5">
            <a:extLst>
              <a:ext uri="{FF2B5EF4-FFF2-40B4-BE49-F238E27FC236}">
                <a16:creationId xmlns:a16="http://schemas.microsoft.com/office/drawing/2014/main" id="{1E5CE689-33CF-4170-B57C-4EF6C12A3B6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0" name="Plassholder for dato 3">
            <a:extLst>
              <a:ext uri="{FF2B5EF4-FFF2-40B4-BE49-F238E27FC236}">
                <a16:creationId xmlns:a16="http://schemas.microsoft.com/office/drawing/2014/main" id="{CEEDE83B-8388-4A84-99CC-34EAB7DD949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1" name="Tittel 1">
            <a:extLst>
              <a:ext uri="{FF2B5EF4-FFF2-40B4-BE49-F238E27FC236}">
                <a16:creationId xmlns:a16="http://schemas.microsoft.com/office/drawing/2014/main" id="{58FC4754-8705-4A82-86E2-EC638942BD49}"/>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2" name="Undertittel 2">
            <a:extLst>
              <a:ext uri="{FF2B5EF4-FFF2-40B4-BE49-F238E27FC236}">
                <a16:creationId xmlns:a16="http://schemas.microsoft.com/office/drawing/2014/main" id="{88740514-905C-4394-BE01-EB6A1845DE5E}"/>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241131183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Forside – Trygghet i det digitale rom A">
    <p:spTree>
      <p:nvGrpSpPr>
        <p:cNvPr id="1" name=""/>
        <p:cNvGrpSpPr/>
        <p:nvPr/>
      </p:nvGrpSpPr>
      <p:grpSpPr>
        <a:xfrm>
          <a:off x="0" y="0"/>
          <a:ext cx="0" cy="0"/>
          <a:chOff x="0" y="0"/>
          <a:chExt cx="0" cy="0"/>
        </a:xfrm>
      </p:grpSpPr>
      <p:pic>
        <p:nvPicPr>
          <p:cNvPr id="12" name="Bilde 1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4000" cy="3889375"/>
          </a:xfrm>
          <a:prstGeom prst="rect">
            <a:avLst/>
          </a:prstGeom>
        </p:spPr>
      </p:pic>
      <p:pic>
        <p:nvPicPr>
          <p:cNvPr id="17" name="Bilde 16">
            <a:extLst>
              <a:ext uri="{FF2B5EF4-FFF2-40B4-BE49-F238E27FC236}">
                <a16:creationId xmlns:a16="http://schemas.microsoft.com/office/drawing/2014/main" id="{E4DA1A8D-7F6B-47DB-A70B-BFC52304EC3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8" name="Plassholder for bunntekst 4">
            <a:extLst>
              <a:ext uri="{FF2B5EF4-FFF2-40B4-BE49-F238E27FC236}">
                <a16:creationId xmlns:a16="http://schemas.microsoft.com/office/drawing/2014/main" id="{550A075A-76A5-4ED9-9E8B-353A06C1979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9" name="Plassholder for lysbildenummer 5">
            <a:extLst>
              <a:ext uri="{FF2B5EF4-FFF2-40B4-BE49-F238E27FC236}">
                <a16:creationId xmlns:a16="http://schemas.microsoft.com/office/drawing/2014/main" id="{4687B216-DA1D-4221-8BF6-F5466E600A7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0" name="Plassholder for dato 3">
            <a:extLst>
              <a:ext uri="{FF2B5EF4-FFF2-40B4-BE49-F238E27FC236}">
                <a16:creationId xmlns:a16="http://schemas.microsoft.com/office/drawing/2014/main" id="{2DE14D3D-01B8-423B-8612-BC2F3F0A05E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1" name="Tittel 1">
            <a:extLst>
              <a:ext uri="{FF2B5EF4-FFF2-40B4-BE49-F238E27FC236}">
                <a16:creationId xmlns:a16="http://schemas.microsoft.com/office/drawing/2014/main" id="{2964BAB5-93AC-471E-B7D9-BF70A283999F}"/>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2" name="Undertittel 2">
            <a:extLst>
              <a:ext uri="{FF2B5EF4-FFF2-40B4-BE49-F238E27FC236}">
                <a16:creationId xmlns:a16="http://schemas.microsoft.com/office/drawing/2014/main" id="{2D1EC2F9-DE9A-4B1F-BCFD-5D80A90B0689}"/>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130547602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Forside – Vold og overgrep mot barn">
    <p:spTree>
      <p:nvGrpSpPr>
        <p:cNvPr id="1" name=""/>
        <p:cNvGrpSpPr/>
        <p:nvPr/>
      </p:nvGrpSpPr>
      <p:grpSpPr>
        <a:xfrm>
          <a:off x="0" y="0"/>
          <a:ext cx="0" cy="0"/>
          <a:chOff x="0" y="0"/>
          <a:chExt cx="0" cy="0"/>
        </a:xfrm>
      </p:grpSpPr>
      <p:pic>
        <p:nvPicPr>
          <p:cNvPr id="7" name="Bild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4000" cy="3889375"/>
          </a:xfrm>
          <a:prstGeom prst="rect">
            <a:avLst/>
          </a:prstGeom>
        </p:spPr>
      </p:pic>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Tree>
    <p:extLst>
      <p:ext uri="{BB962C8B-B14F-4D97-AF65-F5344CB8AC3E}">
        <p14:creationId xmlns:p14="http://schemas.microsoft.com/office/powerpoint/2010/main" val="59119610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Agenda">
    <p:bg>
      <p:bgPr>
        <a:gradFill>
          <a:gsLst>
            <a:gs pos="0">
              <a:schemeClr val="accent1">
                <a:lumMod val="5000"/>
                <a:lumOff val="95000"/>
              </a:schemeClr>
            </a:gs>
            <a:gs pos="83000">
              <a:schemeClr val="accent5"/>
            </a:gs>
            <a:gs pos="100000">
              <a:schemeClr val="accent1">
                <a:lumMod val="30000"/>
                <a:lumOff val="70000"/>
              </a:schemeClr>
            </a:gs>
          </a:gsLst>
          <a:lin ang="1800000" scaled="0"/>
        </a:gradFill>
        <a:effectLst/>
      </p:bgPr>
    </p:bg>
    <p:spTree>
      <p:nvGrpSpPr>
        <p:cNvPr id="1" name=""/>
        <p:cNvGrpSpPr/>
        <p:nvPr/>
      </p:nvGrpSpPr>
      <p:grpSpPr>
        <a:xfrm>
          <a:off x="0" y="0"/>
          <a:ext cx="0" cy="0"/>
          <a:chOff x="0" y="0"/>
          <a:chExt cx="0" cy="0"/>
        </a:xfrm>
      </p:grpSpPr>
      <p:pic>
        <p:nvPicPr>
          <p:cNvPr id="3" name="Bilde 2"/>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t="-1" b="-1"/>
          <a:stretch/>
        </p:blipFill>
        <p:spPr>
          <a:xfrm>
            <a:off x="0" y="842962"/>
            <a:ext cx="9166532" cy="3889375"/>
          </a:xfrm>
          <a:prstGeom prst="rect">
            <a:avLst/>
          </a:prstGeom>
        </p:spPr>
      </p:pic>
      <p:sp>
        <p:nvSpPr>
          <p:cNvPr id="28" name="Plassholder for tekst 2"/>
          <p:cNvSpPr>
            <a:spLocks noGrp="1"/>
          </p:cNvSpPr>
          <p:nvPr>
            <p:ph type="body" sz="quarter" idx="15" hasCustomPrompt="1"/>
          </p:nvPr>
        </p:nvSpPr>
        <p:spPr>
          <a:xfrm>
            <a:off x="2723566" y="1607043"/>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29" name="Plassholder for tekst 11"/>
          <p:cNvSpPr>
            <a:spLocks noGrp="1"/>
          </p:cNvSpPr>
          <p:nvPr>
            <p:ph type="body" sz="quarter" idx="16" hasCustomPrompt="1"/>
          </p:nvPr>
        </p:nvSpPr>
        <p:spPr>
          <a:xfrm>
            <a:off x="3544163" y="1607043"/>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23" name="Plassholder for tekst 2">
            <a:extLst>
              <a:ext uri="{FF2B5EF4-FFF2-40B4-BE49-F238E27FC236}">
                <a16:creationId xmlns:a16="http://schemas.microsoft.com/office/drawing/2014/main" id="{7AE6F550-CE4D-4130-8C20-FE7497CDBEDD}"/>
              </a:ext>
            </a:extLst>
          </p:cNvPr>
          <p:cNvSpPr>
            <a:spLocks noGrp="1"/>
          </p:cNvSpPr>
          <p:nvPr>
            <p:ph type="body" sz="quarter" idx="17" hasCustomPrompt="1"/>
          </p:nvPr>
        </p:nvSpPr>
        <p:spPr>
          <a:xfrm>
            <a:off x="2723566" y="1948406"/>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24" name="Plassholder for tekst 11">
            <a:extLst>
              <a:ext uri="{FF2B5EF4-FFF2-40B4-BE49-F238E27FC236}">
                <a16:creationId xmlns:a16="http://schemas.microsoft.com/office/drawing/2014/main" id="{102BB842-0CB7-4DC2-99CE-7E2AB38C9649}"/>
              </a:ext>
            </a:extLst>
          </p:cNvPr>
          <p:cNvSpPr>
            <a:spLocks noGrp="1"/>
          </p:cNvSpPr>
          <p:nvPr>
            <p:ph type="body" sz="quarter" idx="18" hasCustomPrompt="1"/>
          </p:nvPr>
        </p:nvSpPr>
        <p:spPr>
          <a:xfrm>
            <a:off x="3544163" y="1948406"/>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25" name="Plassholder for tekst 2">
            <a:extLst>
              <a:ext uri="{FF2B5EF4-FFF2-40B4-BE49-F238E27FC236}">
                <a16:creationId xmlns:a16="http://schemas.microsoft.com/office/drawing/2014/main" id="{B362D680-C139-472F-8981-74E3C70D107D}"/>
              </a:ext>
            </a:extLst>
          </p:cNvPr>
          <p:cNvSpPr>
            <a:spLocks noGrp="1"/>
          </p:cNvSpPr>
          <p:nvPr>
            <p:ph type="body" sz="quarter" idx="19" hasCustomPrompt="1"/>
          </p:nvPr>
        </p:nvSpPr>
        <p:spPr>
          <a:xfrm>
            <a:off x="2723566" y="2289769"/>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38" name="Plassholder for tekst 11">
            <a:extLst>
              <a:ext uri="{FF2B5EF4-FFF2-40B4-BE49-F238E27FC236}">
                <a16:creationId xmlns:a16="http://schemas.microsoft.com/office/drawing/2014/main" id="{7F30533F-EA00-4CB9-B056-775C09C4105D}"/>
              </a:ext>
            </a:extLst>
          </p:cNvPr>
          <p:cNvSpPr>
            <a:spLocks noGrp="1"/>
          </p:cNvSpPr>
          <p:nvPr>
            <p:ph type="body" sz="quarter" idx="20" hasCustomPrompt="1"/>
          </p:nvPr>
        </p:nvSpPr>
        <p:spPr>
          <a:xfrm>
            <a:off x="3544163" y="2289769"/>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39" name="Plassholder for tekst 2">
            <a:extLst>
              <a:ext uri="{FF2B5EF4-FFF2-40B4-BE49-F238E27FC236}">
                <a16:creationId xmlns:a16="http://schemas.microsoft.com/office/drawing/2014/main" id="{85F11221-3E3F-414A-819E-D0E58A944110}"/>
              </a:ext>
            </a:extLst>
          </p:cNvPr>
          <p:cNvSpPr>
            <a:spLocks noGrp="1"/>
          </p:cNvSpPr>
          <p:nvPr>
            <p:ph type="body" sz="quarter" idx="21" hasCustomPrompt="1"/>
          </p:nvPr>
        </p:nvSpPr>
        <p:spPr>
          <a:xfrm>
            <a:off x="2723566" y="2631132"/>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0" name="Plassholder for tekst 11">
            <a:extLst>
              <a:ext uri="{FF2B5EF4-FFF2-40B4-BE49-F238E27FC236}">
                <a16:creationId xmlns:a16="http://schemas.microsoft.com/office/drawing/2014/main" id="{2F8AD391-B811-4286-BA38-29368C78F8E6}"/>
              </a:ext>
            </a:extLst>
          </p:cNvPr>
          <p:cNvSpPr>
            <a:spLocks noGrp="1"/>
          </p:cNvSpPr>
          <p:nvPr>
            <p:ph type="body" sz="quarter" idx="22" hasCustomPrompt="1"/>
          </p:nvPr>
        </p:nvSpPr>
        <p:spPr>
          <a:xfrm>
            <a:off x="3544163" y="2631132"/>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1" name="Plassholder for tekst 2">
            <a:extLst>
              <a:ext uri="{FF2B5EF4-FFF2-40B4-BE49-F238E27FC236}">
                <a16:creationId xmlns:a16="http://schemas.microsoft.com/office/drawing/2014/main" id="{9B38E6DF-8866-4B89-8C93-F11C3485924E}"/>
              </a:ext>
            </a:extLst>
          </p:cNvPr>
          <p:cNvSpPr>
            <a:spLocks noGrp="1"/>
          </p:cNvSpPr>
          <p:nvPr>
            <p:ph type="body" sz="quarter" idx="23" hasCustomPrompt="1"/>
          </p:nvPr>
        </p:nvSpPr>
        <p:spPr>
          <a:xfrm>
            <a:off x="2723566" y="2972495"/>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2" name="Plassholder for tekst 11">
            <a:extLst>
              <a:ext uri="{FF2B5EF4-FFF2-40B4-BE49-F238E27FC236}">
                <a16:creationId xmlns:a16="http://schemas.microsoft.com/office/drawing/2014/main" id="{E7C0B5AA-676F-4185-93EE-4BE20CA0BFB3}"/>
              </a:ext>
            </a:extLst>
          </p:cNvPr>
          <p:cNvSpPr>
            <a:spLocks noGrp="1"/>
          </p:cNvSpPr>
          <p:nvPr>
            <p:ph type="body" sz="quarter" idx="24" hasCustomPrompt="1"/>
          </p:nvPr>
        </p:nvSpPr>
        <p:spPr>
          <a:xfrm>
            <a:off x="3544163" y="2972495"/>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3" name="Plassholder for tekst 2">
            <a:extLst>
              <a:ext uri="{FF2B5EF4-FFF2-40B4-BE49-F238E27FC236}">
                <a16:creationId xmlns:a16="http://schemas.microsoft.com/office/drawing/2014/main" id="{F4101750-0BBD-4FBA-8812-1EDE535056DE}"/>
              </a:ext>
            </a:extLst>
          </p:cNvPr>
          <p:cNvSpPr>
            <a:spLocks noGrp="1"/>
          </p:cNvSpPr>
          <p:nvPr>
            <p:ph type="body" sz="quarter" idx="25" hasCustomPrompt="1"/>
          </p:nvPr>
        </p:nvSpPr>
        <p:spPr>
          <a:xfrm>
            <a:off x="2723566" y="3313858"/>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4" name="Plassholder for tekst 11">
            <a:extLst>
              <a:ext uri="{FF2B5EF4-FFF2-40B4-BE49-F238E27FC236}">
                <a16:creationId xmlns:a16="http://schemas.microsoft.com/office/drawing/2014/main" id="{53BBB4EE-207B-49F4-9256-418DA95989EC}"/>
              </a:ext>
            </a:extLst>
          </p:cNvPr>
          <p:cNvSpPr>
            <a:spLocks noGrp="1"/>
          </p:cNvSpPr>
          <p:nvPr>
            <p:ph type="body" sz="quarter" idx="26" hasCustomPrompt="1"/>
          </p:nvPr>
        </p:nvSpPr>
        <p:spPr>
          <a:xfrm>
            <a:off x="3544163" y="3313858"/>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5" name="Plassholder for tekst 2">
            <a:extLst>
              <a:ext uri="{FF2B5EF4-FFF2-40B4-BE49-F238E27FC236}">
                <a16:creationId xmlns:a16="http://schemas.microsoft.com/office/drawing/2014/main" id="{CBF2D7C5-BF81-4B6D-A0F0-5CE470B4E459}"/>
              </a:ext>
            </a:extLst>
          </p:cNvPr>
          <p:cNvSpPr>
            <a:spLocks noGrp="1"/>
          </p:cNvSpPr>
          <p:nvPr>
            <p:ph type="body" sz="quarter" idx="27" hasCustomPrompt="1"/>
          </p:nvPr>
        </p:nvSpPr>
        <p:spPr>
          <a:xfrm>
            <a:off x="2723566" y="3655221"/>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6" name="Plassholder for tekst 11">
            <a:extLst>
              <a:ext uri="{FF2B5EF4-FFF2-40B4-BE49-F238E27FC236}">
                <a16:creationId xmlns:a16="http://schemas.microsoft.com/office/drawing/2014/main" id="{F6C53841-CC3B-4FE2-9C94-7CBEB9AB4310}"/>
              </a:ext>
            </a:extLst>
          </p:cNvPr>
          <p:cNvSpPr>
            <a:spLocks noGrp="1"/>
          </p:cNvSpPr>
          <p:nvPr>
            <p:ph type="body" sz="quarter" idx="28" hasCustomPrompt="1"/>
          </p:nvPr>
        </p:nvSpPr>
        <p:spPr>
          <a:xfrm>
            <a:off x="3544163" y="3655221"/>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7" name="Plassholder for tekst 2">
            <a:extLst>
              <a:ext uri="{FF2B5EF4-FFF2-40B4-BE49-F238E27FC236}">
                <a16:creationId xmlns:a16="http://schemas.microsoft.com/office/drawing/2014/main" id="{8D19F4BA-69AD-46A8-BE08-A8A2093B9C77}"/>
              </a:ext>
            </a:extLst>
          </p:cNvPr>
          <p:cNvSpPr>
            <a:spLocks noGrp="1"/>
          </p:cNvSpPr>
          <p:nvPr>
            <p:ph type="body" sz="quarter" idx="29" hasCustomPrompt="1"/>
          </p:nvPr>
        </p:nvSpPr>
        <p:spPr>
          <a:xfrm>
            <a:off x="2723566" y="3996582"/>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8" name="Plassholder for tekst 11">
            <a:extLst>
              <a:ext uri="{FF2B5EF4-FFF2-40B4-BE49-F238E27FC236}">
                <a16:creationId xmlns:a16="http://schemas.microsoft.com/office/drawing/2014/main" id="{260EE36E-CB71-434C-B6F6-FCB4115293B9}"/>
              </a:ext>
            </a:extLst>
          </p:cNvPr>
          <p:cNvSpPr>
            <a:spLocks noGrp="1"/>
          </p:cNvSpPr>
          <p:nvPr>
            <p:ph type="body" sz="quarter" idx="30" hasCustomPrompt="1"/>
          </p:nvPr>
        </p:nvSpPr>
        <p:spPr>
          <a:xfrm>
            <a:off x="3544163" y="3996582"/>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26" name="Plassholder for bunntekst 4">
            <a:extLst>
              <a:ext uri="{FF2B5EF4-FFF2-40B4-BE49-F238E27FC236}">
                <a16:creationId xmlns:a16="http://schemas.microsoft.com/office/drawing/2014/main" id="{B4F1BD67-7347-441C-806B-24D92EDD6403}"/>
              </a:ext>
            </a:extLst>
          </p:cNvPr>
          <p:cNvSpPr>
            <a:spLocks noGrp="1"/>
          </p:cNvSpPr>
          <p:nvPr>
            <p:ph type="ftr" sz="quarter" idx="3"/>
          </p:nvPr>
        </p:nvSpPr>
        <p:spPr>
          <a:xfrm>
            <a:off x="540014" y="4877809"/>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7" name="Plassholder for lysbildenummer 5">
            <a:extLst>
              <a:ext uri="{FF2B5EF4-FFF2-40B4-BE49-F238E27FC236}">
                <a16:creationId xmlns:a16="http://schemas.microsoft.com/office/drawing/2014/main" id="{8D45B882-9436-47CE-9FF7-4029966981E4}"/>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30" name="Plassholder for dato 3">
            <a:extLst>
              <a:ext uri="{FF2B5EF4-FFF2-40B4-BE49-F238E27FC236}">
                <a16:creationId xmlns:a16="http://schemas.microsoft.com/office/drawing/2014/main" id="{9261F49C-0CFD-4753-BCB5-40B5D807DE6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285963155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Skilleark tema">
    <p:bg>
      <p:bgPr>
        <a:gradFill>
          <a:gsLst>
            <a:gs pos="0">
              <a:schemeClr val="accent1">
                <a:lumMod val="5000"/>
                <a:lumOff val="95000"/>
              </a:schemeClr>
            </a:gs>
            <a:gs pos="83000">
              <a:schemeClr val="accent5"/>
            </a:gs>
            <a:gs pos="100000">
              <a:schemeClr val="accent1">
                <a:lumMod val="30000"/>
                <a:lumOff val="70000"/>
              </a:schemeClr>
            </a:gs>
          </a:gsLst>
          <a:lin ang="1800000" scaled="0"/>
        </a:gradFill>
        <a:effectLst/>
      </p:bgPr>
    </p:bg>
    <p:spTree>
      <p:nvGrpSpPr>
        <p:cNvPr id="1" name=""/>
        <p:cNvGrpSpPr/>
        <p:nvPr/>
      </p:nvGrpSpPr>
      <p:grpSpPr>
        <a:xfrm>
          <a:off x="0" y="0"/>
          <a:ext cx="0" cy="0"/>
          <a:chOff x="0" y="0"/>
          <a:chExt cx="0" cy="0"/>
        </a:xfrm>
      </p:grpSpPr>
      <p:pic>
        <p:nvPicPr>
          <p:cNvPr id="3" name="Bilde 2"/>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l="-32" t="-2"/>
          <a:stretch/>
        </p:blipFill>
        <p:spPr>
          <a:xfrm>
            <a:off x="0" y="842963"/>
            <a:ext cx="9144000" cy="3889375"/>
          </a:xfrm>
          <a:prstGeom prst="rect">
            <a:avLst/>
          </a:prstGeom>
        </p:spPr>
      </p:pic>
      <p:sp>
        <p:nvSpPr>
          <p:cNvPr id="18" name="Plassholder for tekst 2"/>
          <p:cNvSpPr>
            <a:spLocks noGrp="1"/>
          </p:cNvSpPr>
          <p:nvPr>
            <p:ph type="body" sz="quarter" idx="13" hasCustomPrompt="1"/>
          </p:nvPr>
        </p:nvSpPr>
        <p:spPr>
          <a:xfrm>
            <a:off x="539750" y="1419225"/>
            <a:ext cx="1292672" cy="958476"/>
          </a:xfrm>
        </p:spPr>
        <p:txBody>
          <a:bodyPr>
            <a:noAutofit/>
          </a:bodyPr>
          <a:lstStyle>
            <a:lvl1pPr marL="0" indent="0" algn="r">
              <a:buNone/>
              <a:defRPr sz="4600" b="1"/>
            </a:lvl1pPr>
          </a:lstStyle>
          <a:p>
            <a:pPr lvl="0"/>
            <a:r>
              <a:rPr lang="nb-NO" dirty="0"/>
              <a:t>##</a:t>
            </a:r>
            <a:endParaRPr lang="en-GB" dirty="0"/>
          </a:p>
        </p:txBody>
      </p:sp>
      <p:sp>
        <p:nvSpPr>
          <p:cNvPr id="19" name="Plassholder for tekst 11"/>
          <p:cNvSpPr>
            <a:spLocks noGrp="1"/>
          </p:cNvSpPr>
          <p:nvPr>
            <p:ph type="body" sz="quarter" idx="14" hasCustomPrompt="1"/>
          </p:nvPr>
        </p:nvSpPr>
        <p:spPr>
          <a:xfrm>
            <a:off x="2832263" y="1747284"/>
            <a:ext cx="5771987" cy="2280131"/>
          </a:xfrm>
        </p:spPr>
        <p:txBody>
          <a:bodyPr>
            <a:normAutofit/>
          </a:bodyPr>
          <a:lstStyle>
            <a:lvl1pPr marL="0" indent="0">
              <a:buFont typeface="Arial" charset="0"/>
              <a:buNone/>
              <a:defRPr sz="20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Skilleark – rediger for å legge til tekst</a:t>
            </a:r>
            <a:endParaRPr lang="en-GB" dirty="0"/>
          </a:p>
        </p:txBody>
      </p:sp>
      <p:sp>
        <p:nvSpPr>
          <p:cNvPr id="9" name="Plassholder for bunntekst 4">
            <a:extLst>
              <a:ext uri="{FF2B5EF4-FFF2-40B4-BE49-F238E27FC236}">
                <a16:creationId xmlns:a16="http://schemas.microsoft.com/office/drawing/2014/main" id="{7DA3A926-1858-4C17-9421-A89F644E8A0B}"/>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AFFEB062-5CF6-4893-81AF-50D90313009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68C07AA5-9821-49B8-BBDF-0349A12CFE16}"/>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32044153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 preserve="1">
  <p:cSld name="Standard (hvit)">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lvl1pPr>
              <a:defRPr sz="2000"/>
            </a:lvl1pPr>
          </a:lstStyle>
          <a:p>
            <a:r>
              <a:rPr lang="nb-NO"/>
              <a:t>Klikk for å redigere tittelstil</a:t>
            </a:r>
            <a:endParaRPr lang="en-GB" dirty="0"/>
          </a:p>
        </p:txBody>
      </p:sp>
      <p:sp>
        <p:nvSpPr>
          <p:cNvPr id="3" name="Plassholder for innhold 2"/>
          <p:cNvSpPr>
            <a:spLocks noGrp="1"/>
          </p:cNvSpPr>
          <p:nvPr>
            <p:ph idx="1" hasCustomPrompt="1"/>
          </p:nvPr>
        </p:nvSpPr>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7" name="Plassholder for bunntekst 4">
            <a:extLst>
              <a:ext uri="{FF2B5EF4-FFF2-40B4-BE49-F238E27FC236}">
                <a16:creationId xmlns:a16="http://schemas.microsoft.com/office/drawing/2014/main" id="{9C1B81C0-98B5-48B7-973D-C1D513F21F5D}"/>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8" name="Plassholder for lysbildenummer 5">
            <a:extLst>
              <a:ext uri="{FF2B5EF4-FFF2-40B4-BE49-F238E27FC236}">
                <a16:creationId xmlns:a16="http://schemas.microsoft.com/office/drawing/2014/main" id="{67341BB9-DDCE-4A58-A817-2399063DC8B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9" name="Plassholder for dato 3">
            <a:extLst>
              <a:ext uri="{FF2B5EF4-FFF2-40B4-BE49-F238E27FC236}">
                <a16:creationId xmlns:a16="http://schemas.microsoft.com/office/drawing/2014/main" id="{28F03B5C-FC7A-4846-86FD-418F40C41590}"/>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86431038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type="obj" preserve="1">
  <p:cSld name="Standard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3624"/>
            <a:ext cx="8064500" cy="576262"/>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8064236" cy="3168650"/>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9" name="Bilde 8" descr="Logo">
            <a:extLst>
              <a:ext uri="{FF2B5EF4-FFF2-40B4-BE49-F238E27FC236}">
                <a16:creationId xmlns:a16="http://schemas.microsoft.com/office/drawing/2014/main" id="{4E0B7D7E-E985-47C0-937A-A86CCB15E7A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9D5F9E2-2628-412A-B43F-1536AE0C6EC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082EC00B-A9F4-42CA-B7B3-BD9FFE70A31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F8342D8-33D5-4337-83EF-A38CBC72F84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362076574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type="obj" preserve="1">
  <p:cSld name="1_Standard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3624"/>
            <a:ext cx="8064500" cy="576262"/>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8064236" cy="3168650"/>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9" name="Bilde 8" descr="Logo">
            <a:extLst>
              <a:ext uri="{FF2B5EF4-FFF2-40B4-BE49-F238E27FC236}">
                <a16:creationId xmlns:a16="http://schemas.microsoft.com/office/drawing/2014/main" id="{4E0B7D7E-E985-47C0-937A-A86CCB15E7A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9D5F9E2-2628-412A-B43F-1536AE0C6EC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082EC00B-A9F4-42CA-B7B3-BD9FFE70A31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F8342D8-33D5-4337-83EF-A38CBC72F84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18163756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Standard to-spalter (hvit)">
    <p:spTree>
      <p:nvGrpSpPr>
        <p:cNvPr id="1" name=""/>
        <p:cNvGrpSpPr/>
        <p:nvPr/>
      </p:nvGrpSpPr>
      <p:grpSpPr>
        <a:xfrm>
          <a:off x="0" y="0"/>
          <a:ext cx="0" cy="0"/>
          <a:chOff x="0" y="0"/>
          <a:chExt cx="0" cy="0"/>
        </a:xfrm>
      </p:grpSpPr>
      <p:sp>
        <p:nvSpPr>
          <p:cNvPr id="2" name="Tittel 1"/>
          <p:cNvSpPr>
            <a:spLocks noGrp="1"/>
          </p:cNvSpPr>
          <p:nvPr>
            <p:ph type="title"/>
          </p:nvPr>
        </p:nvSpPr>
        <p:spPr>
          <a:xfrm>
            <a:off x="539750" y="849221"/>
            <a:ext cx="8064500" cy="570533"/>
          </a:xfrm>
        </p:spPr>
        <p:txBody>
          <a:bodyPr>
            <a:normAutofit/>
          </a:bodyPr>
          <a:lstStyle>
            <a:lvl1pPr>
              <a:defRPr sz="2000"/>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3887788" cy="3168650"/>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innhold 7"/>
          <p:cNvSpPr>
            <a:spLocks noGrp="1"/>
          </p:cNvSpPr>
          <p:nvPr>
            <p:ph sz="quarter" idx="13" hasCustomPrompt="1"/>
          </p:nvPr>
        </p:nvSpPr>
        <p:spPr>
          <a:xfrm>
            <a:off x="4724040" y="1563687"/>
            <a:ext cx="3887788" cy="3168651"/>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10" name="Plassholder for bunntekst 4">
            <a:extLst>
              <a:ext uri="{FF2B5EF4-FFF2-40B4-BE49-F238E27FC236}">
                <a16:creationId xmlns:a16="http://schemas.microsoft.com/office/drawing/2014/main" id="{35721DF1-7A8B-478E-A6C9-03A5422F027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88A508FC-05D2-4D67-80E3-3B4BBA89567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889AF121-C760-4D26-9E4A-00588836597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409577779"/>
      </p:ext>
    </p:extLst>
  </p:cSld>
  <p:clrMapOvr>
    <a:masterClrMapping/>
  </p:clrMapOvr>
  <p:extLst mod="1">
    <p:ext uri="{DCECCB84-F9BA-43D5-87BE-67443E8EF086}">
      <p15:sldGuideLst xmlns:p15="http://schemas.microsoft.com/office/powerpoint/2012/main">
        <p15:guide id="1" pos="288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Standard to-spalter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4917"/>
            <a:ext cx="8064500" cy="578618"/>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6966" y="1569002"/>
            <a:ext cx="3890572"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innhold 7"/>
          <p:cNvSpPr>
            <a:spLocks noGrp="1"/>
          </p:cNvSpPr>
          <p:nvPr>
            <p:ph sz="quarter" idx="13" hasCustomPrompt="1"/>
          </p:nvPr>
        </p:nvSpPr>
        <p:spPr>
          <a:xfrm>
            <a:off x="4716463" y="1569002"/>
            <a:ext cx="3887787"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9B14855E-C050-4A5C-B6B2-0758E75647D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D78A9FA7-A7D4-4F16-8355-DEDBFCF4A4D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8CD30B3-E201-498E-83FB-F48CF56D317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89014381-71BE-414F-805A-83EBB09D3A5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78971009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1_Standard to-spalter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4917"/>
            <a:ext cx="8064500" cy="578618"/>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6966" y="1569002"/>
            <a:ext cx="3890572"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innhold 7"/>
          <p:cNvSpPr>
            <a:spLocks noGrp="1"/>
          </p:cNvSpPr>
          <p:nvPr>
            <p:ph sz="quarter" idx="13" hasCustomPrompt="1"/>
          </p:nvPr>
        </p:nvSpPr>
        <p:spPr>
          <a:xfrm>
            <a:off x="4716463" y="1569002"/>
            <a:ext cx="3887787"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9B14855E-C050-4A5C-B6B2-0758E75647D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D78A9FA7-A7D4-4F16-8355-DEDBFCF4A4D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8CD30B3-E201-498E-83FB-F48CF56D317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89014381-71BE-414F-805A-83EBB09D3A5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347319649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tel (hvit)">
    <p:spTree>
      <p:nvGrpSpPr>
        <p:cNvPr id="1" name=""/>
        <p:cNvGrpSpPr/>
        <p:nvPr/>
      </p:nvGrpSpPr>
      <p:grpSpPr>
        <a:xfrm>
          <a:off x="0" y="0"/>
          <a:ext cx="0" cy="0"/>
          <a:chOff x="0" y="0"/>
          <a:chExt cx="0" cy="0"/>
        </a:xfrm>
      </p:grpSpPr>
      <p:sp>
        <p:nvSpPr>
          <p:cNvPr id="2" name="Tittel 1"/>
          <p:cNvSpPr>
            <a:spLocks noGrp="1"/>
          </p:cNvSpPr>
          <p:nvPr>
            <p:ph type="title"/>
          </p:nvPr>
        </p:nvSpPr>
        <p:spPr>
          <a:xfrm>
            <a:off x="539750" y="842963"/>
            <a:ext cx="8064500" cy="579600"/>
          </a:xfrm>
        </p:spPr>
        <p:txBody>
          <a:bodyPr/>
          <a:lstStyle/>
          <a:p>
            <a:r>
              <a:rPr lang="nb-NO"/>
              <a:t>Klikk for å redigere tittelstil</a:t>
            </a:r>
            <a:endParaRPr lang="en-GB" dirty="0"/>
          </a:p>
        </p:txBody>
      </p:sp>
      <p:sp>
        <p:nvSpPr>
          <p:cNvPr id="13" name="Plassholder for bunntekst 4">
            <a:extLst>
              <a:ext uri="{FF2B5EF4-FFF2-40B4-BE49-F238E27FC236}">
                <a16:creationId xmlns:a16="http://schemas.microsoft.com/office/drawing/2014/main" id="{69EDFFDD-D0ED-47EB-999B-BBA6D6F6565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E78C325C-A7D5-486F-86DF-4184D5FF463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DAB769AD-7851-4B26-B3B3-6AE6BCB3E51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87964140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Tittel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57561"/>
            <a:ext cx="8064500" cy="562193"/>
          </a:xfrm>
        </p:spPr>
        <p:txBody>
          <a:bodyPr>
            <a:normAutofit/>
          </a:bodyPr>
          <a:lstStyle>
            <a:lvl1pPr>
              <a:defRPr sz="2000">
                <a:solidFill>
                  <a:schemeClr val="bg1"/>
                </a:solidFill>
              </a:defRPr>
            </a:lvl1pPr>
          </a:lstStyle>
          <a:p>
            <a:r>
              <a:rPr lang="nb-NO"/>
              <a:t>Klikk for å redigere tittelstil</a:t>
            </a:r>
            <a:endParaRPr lang="en-GB" dirty="0"/>
          </a:p>
        </p:txBody>
      </p:sp>
      <p:pic>
        <p:nvPicPr>
          <p:cNvPr id="9" name="Bilde 8" descr="Logo">
            <a:extLst>
              <a:ext uri="{FF2B5EF4-FFF2-40B4-BE49-F238E27FC236}">
                <a16:creationId xmlns:a16="http://schemas.microsoft.com/office/drawing/2014/main" id="{F56DEC93-A373-41EF-92D7-F42D98465E1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AA6E7EC5-0626-4594-9355-9E460FA021D2}"/>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A8E4A7E8-933D-4A49-8124-2C74B73CCD62}"/>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1AFE8E02-CC6F-434A-BCB5-5A512765F2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90824240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1_Tittel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57561"/>
            <a:ext cx="8064500" cy="562193"/>
          </a:xfrm>
        </p:spPr>
        <p:txBody>
          <a:bodyPr>
            <a:normAutofit/>
          </a:bodyPr>
          <a:lstStyle>
            <a:lvl1pPr>
              <a:defRPr sz="2000">
                <a:solidFill>
                  <a:schemeClr val="bg1"/>
                </a:solidFill>
              </a:defRPr>
            </a:lvl1pPr>
          </a:lstStyle>
          <a:p>
            <a:r>
              <a:rPr lang="nb-NO"/>
              <a:t>Klikk for å redigere tittelstil</a:t>
            </a:r>
            <a:endParaRPr lang="en-GB" dirty="0"/>
          </a:p>
        </p:txBody>
      </p:sp>
      <p:pic>
        <p:nvPicPr>
          <p:cNvPr id="9" name="Bilde 8" descr="Logo">
            <a:extLst>
              <a:ext uri="{FF2B5EF4-FFF2-40B4-BE49-F238E27FC236}">
                <a16:creationId xmlns:a16="http://schemas.microsoft.com/office/drawing/2014/main" id="{F56DEC93-A373-41EF-92D7-F42D98465E1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AA6E7EC5-0626-4594-9355-9E460FA021D2}"/>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A8E4A7E8-933D-4A49-8124-2C74B73CCD62}"/>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1AFE8E02-CC6F-434A-BCB5-5A512765F2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67179776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om (hvit)">
    <p:spTree>
      <p:nvGrpSpPr>
        <p:cNvPr id="1" name=""/>
        <p:cNvGrpSpPr/>
        <p:nvPr/>
      </p:nvGrpSpPr>
      <p:grpSpPr>
        <a:xfrm>
          <a:off x="0" y="0"/>
          <a:ext cx="0" cy="0"/>
          <a:chOff x="0" y="0"/>
          <a:chExt cx="0" cy="0"/>
        </a:xfrm>
      </p:grpSpPr>
      <p:sp>
        <p:nvSpPr>
          <p:cNvPr id="7" name="Plassholder for bunntekst 4">
            <a:extLst>
              <a:ext uri="{FF2B5EF4-FFF2-40B4-BE49-F238E27FC236}">
                <a16:creationId xmlns:a16="http://schemas.microsoft.com/office/drawing/2014/main" id="{F473EDF2-4BF9-4CD1-A6FD-2936C2626AB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8" name="Plassholder for lysbildenummer 5">
            <a:extLst>
              <a:ext uri="{FF2B5EF4-FFF2-40B4-BE49-F238E27FC236}">
                <a16:creationId xmlns:a16="http://schemas.microsoft.com/office/drawing/2014/main" id="{3FB8C90B-5C36-46B6-9FB6-3B5F161FF71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9" name="Plassholder for dato 3">
            <a:extLst>
              <a:ext uri="{FF2B5EF4-FFF2-40B4-BE49-F238E27FC236}">
                <a16:creationId xmlns:a16="http://schemas.microsoft.com/office/drawing/2014/main" id="{993C6054-B029-4798-9DD3-2A6E990AFCA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61001419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Tom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pic>
        <p:nvPicPr>
          <p:cNvPr id="9" name="Bilde 8" descr="Logo">
            <a:extLst>
              <a:ext uri="{FF2B5EF4-FFF2-40B4-BE49-F238E27FC236}">
                <a16:creationId xmlns:a16="http://schemas.microsoft.com/office/drawing/2014/main" id="{0BFBE638-C843-4CFC-AA94-7FCDADBEA78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4F15E32F-B199-4D0B-B4C7-2DC041CCAD3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B9B0F3F1-89C9-45F9-9A7B-27E3B1F6E98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623DFDB6-BF8B-495D-9DEC-8BF134BFC6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358066921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1_Tom (mørk)">
    <p:bg>
      <p:bgPr>
        <a:solidFill>
          <a:schemeClr val="tx1"/>
        </a:solidFill>
        <a:effectLst/>
      </p:bgPr>
    </p:bg>
    <p:spTree>
      <p:nvGrpSpPr>
        <p:cNvPr id="1" name=""/>
        <p:cNvGrpSpPr/>
        <p:nvPr/>
      </p:nvGrpSpPr>
      <p:grpSpPr>
        <a:xfrm>
          <a:off x="0" y="0"/>
          <a:ext cx="0" cy="0"/>
          <a:chOff x="0" y="0"/>
          <a:chExt cx="0" cy="0"/>
        </a:xfrm>
      </p:grpSpPr>
      <p:pic>
        <p:nvPicPr>
          <p:cNvPr id="9" name="Bilde 8" descr="Logo">
            <a:extLst>
              <a:ext uri="{FF2B5EF4-FFF2-40B4-BE49-F238E27FC236}">
                <a16:creationId xmlns:a16="http://schemas.microsoft.com/office/drawing/2014/main" id="{0BFBE638-C843-4CFC-AA94-7FCDADBEA78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4F15E32F-B199-4D0B-B4C7-2DC041CCAD3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B9B0F3F1-89C9-45F9-9A7B-27E3B1F6E98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623DFDB6-BF8B-495D-9DEC-8BF134BFC6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383083016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Bilde med tekst">
    <p:spTree>
      <p:nvGrpSpPr>
        <p:cNvPr id="1" name=""/>
        <p:cNvGrpSpPr/>
        <p:nvPr/>
      </p:nvGrpSpPr>
      <p:grpSpPr>
        <a:xfrm>
          <a:off x="0" y="0"/>
          <a:ext cx="0" cy="0"/>
          <a:chOff x="0" y="0"/>
          <a:chExt cx="0" cy="0"/>
        </a:xfrm>
      </p:grpSpPr>
      <p:sp>
        <p:nvSpPr>
          <p:cNvPr id="7" name="Picture Placeholder 10"/>
          <p:cNvSpPr>
            <a:spLocks noGrp="1"/>
          </p:cNvSpPr>
          <p:nvPr>
            <p:ph type="pic" sz="quarter" idx="13"/>
          </p:nvPr>
        </p:nvSpPr>
        <p:spPr>
          <a:xfrm>
            <a:off x="1" y="842963"/>
            <a:ext cx="9143999" cy="3889376"/>
          </a:xfrm>
          <a:prstGeom prst="rect">
            <a:avLst/>
          </a:prstGeom>
          <a:solidFill>
            <a:schemeClr val="bg2"/>
          </a:solidFill>
        </p:spPr>
        <p:txBody>
          <a:bodyPr/>
          <a:lstStyle>
            <a:lvl1pPr marL="0" indent="0" algn="ctr">
              <a:buNone/>
              <a:defRPr>
                <a:solidFill>
                  <a:schemeClr val="tx1"/>
                </a:solidFill>
              </a:defRPr>
            </a:lvl1pPr>
          </a:lstStyle>
          <a:p>
            <a:r>
              <a:rPr lang="nb-NO" noProof="0"/>
              <a:t>Klikk på ikonet for å legge til et bilde</a:t>
            </a:r>
            <a:endParaRPr lang="nb-NO" noProof="0" dirty="0"/>
          </a:p>
        </p:txBody>
      </p:sp>
      <p:sp>
        <p:nvSpPr>
          <p:cNvPr id="8" name="Title 1"/>
          <p:cNvSpPr>
            <a:spLocks noGrp="1"/>
          </p:cNvSpPr>
          <p:nvPr>
            <p:ph type="title" hasCustomPrompt="1"/>
          </p:nvPr>
        </p:nvSpPr>
        <p:spPr>
          <a:xfrm>
            <a:off x="-1" y="1419225"/>
            <a:ext cx="9144001" cy="864526"/>
          </a:xfrm>
          <a:prstGeom prst="rect">
            <a:avLst/>
          </a:prstGeom>
          <a:noFill/>
        </p:spPr>
        <p:txBody>
          <a:bodyPr wrap="square" tIns="360000" bIns="360000" anchor="ctr">
            <a:noAutofit/>
          </a:bodyPr>
          <a:lstStyle>
            <a:lvl1pPr algn="ctr">
              <a:defRPr sz="2000" b="1" baseline="0">
                <a:solidFill>
                  <a:schemeClr val="tx1"/>
                </a:solidFill>
              </a:defRPr>
            </a:lvl1pPr>
          </a:lstStyle>
          <a:p>
            <a:r>
              <a:rPr lang="nb-NO" noProof="0" dirty="0"/>
              <a:t>Rediger for å legge til tekst</a:t>
            </a:r>
          </a:p>
        </p:txBody>
      </p:sp>
      <p:sp>
        <p:nvSpPr>
          <p:cNvPr id="12" name="Plassholder for bunntekst 4">
            <a:extLst>
              <a:ext uri="{FF2B5EF4-FFF2-40B4-BE49-F238E27FC236}">
                <a16:creationId xmlns:a16="http://schemas.microsoft.com/office/drawing/2014/main" id="{ABF2C42B-D4FB-4975-8F0D-BFC309176E4A}"/>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96095BD4-5691-4E16-A5E0-1560CCD4983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F606A52-D097-40B7-A6B0-B247912908E6}"/>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253473745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Sitat (hvit)">
    <p:spTree>
      <p:nvGrpSpPr>
        <p:cNvPr id="1" name=""/>
        <p:cNvGrpSpPr/>
        <p:nvPr/>
      </p:nvGrpSpPr>
      <p:grpSpPr>
        <a:xfrm>
          <a:off x="0" y="0"/>
          <a:ext cx="0" cy="0"/>
          <a:chOff x="0" y="0"/>
          <a:chExt cx="0" cy="0"/>
        </a:xfrm>
      </p:grpSpPr>
      <p:sp>
        <p:nvSpPr>
          <p:cNvPr id="4" name="Plassholder for innhold 3"/>
          <p:cNvSpPr>
            <a:spLocks noGrp="1"/>
          </p:cNvSpPr>
          <p:nvPr>
            <p:ph sz="quarter" idx="13" hasCustomPrompt="1"/>
          </p:nvPr>
        </p:nvSpPr>
        <p:spPr>
          <a:xfrm>
            <a:off x="1116011" y="1419225"/>
            <a:ext cx="6907755" cy="1728523"/>
          </a:xfrm>
        </p:spPr>
        <p:txBody>
          <a:bodyPr anchor="b" anchorCtr="0">
            <a:normAutofit/>
          </a:bodyPr>
          <a:lstStyle>
            <a:lvl1pPr marL="0" indent="0" algn="ctr">
              <a:lnSpc>
                <a:spcPct val="100000"/>
              </a:lnSpc>
              <a:buNone/>
              <a:defRPr sz="2000" b="1"/>
            </a:lvl1pPr>
          </a:lstStyle>
          <a:p>
            <a:pPr lvl="0"/>
            <a:r>
              <a:rPr lang="nb-NO" dirty="0"/>
              <a:t>«Rediger for å legge til sitat»</a:t>
            </a:r>
            <a:endParaRPr lang="en-GB" dirty="0"/>
          </a:p>
        </p:txBody>
      </p:sp>
      <p:sp>
        <p:nvSpPr>
          <p:cNvPr id="6" name="Plassholder for innhold 5"/>
          <p:cNvSpPr>
            <a:spLocks noGrp="1"/>
          </p:cNvSpPr>
          <p:nvPr>
            <p:ph sz="quarter" idx="14" hasCustomPrompt="1"/>
          </p:nvPr>
        </p:nvSpPr>
        <p:spPr>
          <a:xfrm>
            <a:off x="1116011" y="3435747"/>
            <a:ext cx="6911977" cy="864790"/>
          </a:xfrm>
        </p:spPr>
        <p:txBody>
          <a:bodyPr>
            <a:normAutofit/>
          </a:bodyPr>
          <a:lstStyle>
            <a:lvl1pPr marL="0" indent="0" algn="ctr">
              <a:buNone/>
              <a:defRPr sz="1100"/>
            </a:lvl1pPr>
          </a:lstStyle>
          <a:p>
            <a:pPr lvl="0"/>
            <a:r>
              <a:rPr lang="nb-NO" dirty="0"/>
              <a:t>Rediger for å legge kilde</a:t>
            </a:r>
            <a:endParaRPr lang="en-GB" dirty="0"/>
          </a:p>
        </p:txBody>
      </p:sp>
      <p:sp>
        <p:nvSpPr>
          <p:cNvPr id="13" name="Plassholder for bunntekst 4">
            <a:extLst>
              <a:ext uri="{FF2B5EF4-FFF2-40B4-BE49-F238E27FC236}">
                <a16:creationId xmlns:a16="http://schemas.microsoft.com/office/drawing/2014/main" id="{B6F6A0A0-65AB-42AE-84E7-C90B128E820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F417AF7F-8319-4BA6-92F1-109CDAC2B995}"/>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6CF08D2B-9038-4DB2-86B1-659E76809AB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247663870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Sitat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pic>
        <p:nvPicPr>
          <p:cNvPr id="13" name="Bilde 12" descr="Logo">
            <a:extLst>
              <a:ext uri="{FF2B5EF4-FFF2-40B4-BE49-F238E27FC236}">
                <a16:creationId xmlns:a16="http://schemas.microsoft.com/office/drawing/2014/main" id="{5B9414BE-B66A-4AAC-88A6-D8675B14EF6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4" name="Plassholder for bunntekst 4">
            <a:extLst>
              <a:ext uri="{FF2B5EF4-FFF2-40B4-BE49-F238E27FC236}">
                <a16:creationId xmlns:a16="http://schemas.microsoft.com/office/drawing/2014/main" id="{A750D4C3-4D22-4204-B891-0836F22355B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329D6334-5DD0-42B9-A18D-C5B27F383B1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9175D653-309E-4094-A517-560A2D10E30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
        <p:nvSpPr>
          <p:cNvPr id="17" name="Plassholder for innhold 3">
            <a:extLst>
              <a:ext uri="{FF2B5EF4-FFF2-40B4-BE49-F238E27FC236}">
                <a16:creationId xmlns:a16="http://schemas.microsoft.com/office/drawing/2014/main" id="{CD23A8A5-99EC-42EF-B9EF-FF3F2D1332AC}"/>
              </a:ext>
            </a:extLst>
          </p:cNvPr>
          <p:cNvSpPr>
            <a:spLocks noGrp="1"/>
          </p:cNvSpPr>
          <p:nvPr>
            <p:ph sz="quarter" idx="13" hasCustomPrompt="1"/>
          </p:nvPr>
        </p:nvSpPr>
        <p:spPr>
          <a:xfrm>
            <a:off x="1116011" y="1419225"/>
            <a:ext cx="6907755" cy="1751013"/>
          </a:xfrm>
        </p:spPr>
        <p:txBody>
          <a:bodyPr anchor="b" anchorCtr="0">
            <a:normAutofit/>
          </a:bodyPr>
          <a:lstStyle>
            <a:lvl1pPr marL="0" indent="0" algn="ctr">
              <a:lnSpc>
                <a:spcPct val="100000"/>
              </a:lnSpc>
              <a:buNone/>
              <a:defRPr sz="2000" b="1">
                <a:solidFill>
                  <a:schemeClr val="bg1"/>
                </a:solidFill>
              </a:defRPr>
            </a:lvl1pPr>
          </a:lstStyle>
          <a:p>
            <a:pPr lvl="0"/>
            <a:r>
              <a:rPr lang="nb-NO" dirty="0"/>
              <a:t>«Rediger for å legge til sitat»</a:t>
            </a:r>
            <a:endParaRPr lang="en-GB" dirty="0"/>
          </a:p>
        </p:txBody>
      </p:sp>
      <p:sp>
        <p:nvSpPr>
          <p:cNvPr id="18" name="Plassholder for innhold 5">
            <a:extLst>
              <a:ext uri="{FF2B5EF4-FFF2-40B4-BE49-F238E27FC236}">
                <a16:creationId xmlns:a16="http://schemas.microsoft.com/office/drawing/2014/main" id="{3B9465DB-3360-48D0-B08B-857014E3CC1C}"/>
              </a:ext>
            </a:extLst>
          </p:cNvPr>
          <p:cNvSpPr>
            <a:spLocks noGrp="1"/>
          </p:cNvSpPr>
          <p:nvPr>
            <p:ph sz="quarter" idx="14" hasCustomPrompt="1"/>
          </p:nvPr>
        </p:nvSpPr>
        <p:spPr>
          <a:xfrm>
            <a:off x="1116011" y="3387952"/>
            <a:ext cx="6911977" cy="912585"/>
          </a:xfrm>
        </p:spPr>
        <p:txBody>
          <a:bodyPr>
            <a:normAutofit/>
          </a:bodyPr>
          <a:lstStyle>
            <a:lvl1pPr marL="0" indent="0" algn="ctr">
              <a:buNone/>
              <a:defRPr sz="1100">
                <a:solidFill>
                  <a:schemeClr val="bg1"/>
                </a:solidFill>
              </a:defRPr>
            </a:lvl1pPr>
          </a:lstStyle>
          <a:p>
            <a:pPr lvl="0"/>
            <a:r>
              <a:rPr lang="nb-NO" dirty="0"/>
              <a:t>Rediger for å legge kilde</a:t>
            </a:r>
            <a:endParaRPr lang="en-GB" dirty="0"/>
          </a:p>
        </p:txBody>
      </p:sp>
    </p:spTree>
    <p:extLst>
      <p:ext uri="{BB962C8B-B14F-4D97-AF65-F5344CB8AC3E}">
        <p14:creationId xmlns:p14="http://schemas.microsoft.com/office/powerpoint/2010/main" val="32595603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1_Sitat (mørk)">
    <p:bg>
      <p:bgPr>
        <a:solidFill>
          <a:schemeClr val="tx1"/>
        </a:solidFill>
        <a:effectLst/>
      </p:bgPr>
    </p:bg>
    <p:spTree>
      <p:nvGrpSpPr>
        <p:cNvPr id="1" name=""/>
        <p:cNvGrpSpPr/>
        <p:nvPr/>
      </p:nvGrpSpPr>
      <p:grpSpPr>
        <a:xfrm>
          <a:off x="0" y="0"/>
          <a:ext cx="0" cy="0"/>
          <a:chOff x="0" y="0"/>
          <a:chExt cx="0" cy="0"/>
        </a:xfrm>
      </p:grpSpPr>
      <p:pic>
        <p:nvPicPr>
          <p:cNvPr id="13" name="Bilde 12" descr="Logo">
            <a:extLst>
              <a:ext uri="{FF2B5EF4-FFF2-40B4-BE49-F238E27FC236}">
                <a16:creationId xmlns:a16="http://schemas.microsoft.com/office/drawing/2014/main" id="{5B9414BE-B66A-4AAC-88A6-D8675B14EF6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4" name="Plassholder for bunntekst 4">
            <a:extLst>
              <a:ext uri="{FF2B5EF4-FFF2-40B4-BE49-F238E27FC236}">
                <a16:creationId xmlns:a16="http://schemas.microsoft.com/office/drawing/2014/main" id="{A750D4C3-4D22-4204-B891-0836F22355B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329D6334-5DD0-42B9-A18D-C5B27F383B1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9175D653-309E-4094-A517-560A2D10E30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
        <p:nvSpPr>
          <p:cNvPr id="17" name="Plassholder for innhold 3">
            <a:extLst>
              <a:ext uri="{FF2B5EF4-FFF2-40B4-BE49-F238E27FC236}">
                <a16:creationId xmlns:a16="http://schemas.microsoft.com/office/drawing/2014/main" id="{CD23A8A5-99EC-42EF-B9EF-FF3F2D1332AC}"/>
              </a:ext>
            </a:extLst>
          </p:cNvPr>
          <p:cNvSpPr>
            <a:spLocks noGrp="1"/>
          </p:cNvSpPr>
          <p:nvPr>
            <p:ph sz="quarter" idx="13" hasCustomPrompt="1"/>
          </p:nvPr>
        </p:nvSpPr>
        <p:spPr>
          <a:xfrm>
            <a:off x="1116011" y="1419225"/>
            <a:ext cx="6907755" cy="1751013"/>
          </a:xfrm>
        </p:spPr>
        <p:txBody>
          <a:bodyPr anchor="b" anchorCtr="0">
            <a:normAutofit/>
          </a:bodyPr>
          <a:lstStyle>
            <a:lvl1pPr marL="0" indent="0" algn="ctr">
              <a:lnSpc>
                <a:spcPct val="100000"/>
              </a:lnSpc>
              <a:buNone/>
              <a:defRPr sz="2000" b="1">
                <a:solidFill>
                  <a:schemeClr val="bg1"/>
                </a:solidFill>
              </a:defRPr>
            </a:lvl1pPr>
          </a:lstStyle>
          <a:p>
            <a:pPr lvl="0"/>
            <a:r>
              <a:rPr lang="nb-NO" dirty="0"/>
              <a:t>«Rediger for å legge til sitat»</a:t>
            </a:r>
            <a:endParaRPr lang="en-GB" dirty="0"/>
          </a:p>
        </p:txBody>
      </p:sp>
      <p:sp>
        <p:nvSpPr>
          <p:cNvPr id="18" name="Plassholder for innhold 5">
            <a:extLst>
              <a:ext uri="{FF2B5EF4-FFF2-40B4-BE49-F238E27FC236}">
                <a16:creationId xmlns:a16="http://schemas.microsoft.com/office/drawing/2014/main" id="{3B9465DB-3360-48D0-B08B-857014E3CC1C}"/>
              </a:ext>
            </a:extLst>
          </p:cNvPr>
          <p:cNvSpPr>
            <a:spLocks noGrp="1"/>
          </p:cNvSpPr>
          <p:nvPr>
            <p:ph sz="quarter" idx="14" hasCustomPrompt="1"/>
          </p:nvPr>
        </p:nvSpPr>
        <p:spPr>
          <a:xfrm>
            <a:off x="1116011" y="3387952"/>
            <a:ext cx="6911977" cy="912585"/>
          </a:xfrm>
        </p:spPr>
        <p:txBody>
          <a:bodyPr>
            <a:normAutofit/>
          </a:bodyPr>
          <a:lstStyle>
            <a:lvl1pPr marL="0" indent="0" algn="ctr">
              <a:buNone/>
              <a:defRPr sz="1100">
                <a:solidFill>
                  <a:schemeClr val="bg1"/>
                </a:solidFill>
              </a:defRPr>
            </a:lvl1pPr>
          </a:lstStyle>
          <a:p>
            <a:pPr lvl="0"/>
            <a:r>
              <a:rPr lang="nb-NO" dirty="0"/>
              <a:t>Rediger for å legge kilde</a:t>
            </a:r>
            <a:endParaRPr lang="en-GB" dirty="0"/>
          </a:p>
        </p:txBody>
      </p:sp>
    </p:spTree>
    <p:extLst>
      <p:ext uri="{BB962C8B-B14F-4D97-AF65-F5344CB8AC3E}">
        <p14:creationId xmlns:p14="http://schemas.microsoft.com/office/powerpoint/2010/main" val="416386823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ekst + bilde A (hvit)">
    <p:spTree>
      <p:nvGrpSpPr>
        <p:cNvPr id="1" name=""/>
        <p:cNvGrpSpPr/>
        <p:nvPr/>
      </p:nvGrpSpPr>
      <p:grpSpPr>
        <a:xfrm>
          <a:off x="0" y="0"/>
          <a:ext cx="0" cy="0"/>
          <a:chOff x="0" y="0"/>
          <a:chExt cx="0" cy="0"/>
        </a:xfrm>
      </p:grpSpPr>
      <p:sp>
        <p:nvSpPr>
          <p:cNvPr id="2" name="Tittel 1"/>
          <p:cNvSpPr>
            <a:spLocks noGrp="1"/>
          </p:cNvSpPr>
          <p:nvPr>
            <p:ph type="title"/>
          </p:nvPr>
        </p:nvSpPr>
        <p:spPr>
          <a:xfrm>
            <a:off x="539750" y="839625"/>
            <a:ext cx="4032250" cy="579600"/>
          </a:xfrm>
        </p:spPr>
        <p:txBody>
          <a:body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4032250" cy="3168650"/>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bilde 7"/>
          <p:cNvSpPr>
            <a:spLocks noGrp="1"/>
          </p:cNvSpPr>
          <p:nvPr>
            <p:ph type="pic" sz="quarter" idx="13"/>
          </p:nvPr>
        </p:nvSpPr>
        <p:spPr>
          <a:xfrm>
            <a:off x="4716463" y="842963"/>
            <a:ext cx="4427537" cy="3889375"/>
          </a:xfrm>
          <a:solidFill>
            <a:schemeClr val="bg2"/>
          </a:solidFill>
        </p:spPr>
        <p:txBody>
          <a:bodyPr/>
          <a:lstStyle>
            <a:lvl1pPr marL="0" indent="0" algn="ctr">
              <a:buNone/>
              <a:defRPr/>
            </a:lvl1pPr>
          </a:lstStyle>
          <a:p>
            <a:r>
              <a:rPr lang="nb-NO"/>
              <a:t>Klikk på ikonet for å legge til et bilde</a:t>
            </a:r>
            <a:endParaRPr lang="en-GB" dirty="0"/>
          </a:p>
        </p:txBody>
      </p:sp>
      <p:sp>
        <p:nvSpPr>
          <p:cNvPr id="12" name="Plassholder for bunntekst 4">
            <a:extLst>
              <a:ext uri="{FF2B5EF4-FFF2-40B4-BE49-F238E27FC236}">
                <a16:creationId xmlns:a16="http://schemas.microsoft.com/office/drawing/2014/main" id="{443BAC51-CF2C-4B04-8714-60D456195D4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F29601FA-15DB-4C06-BDB2-64B49EC0CD8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744C63A2-338A-49BD-B307-EA96B646DA86}"/>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249408894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Tekst + bilde A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2963"/>
            <a:ext cx="4032250" cy="576791"/>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4032250" cy="316865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bilde 7"/>
          <p:cNvSpPr>
            <a:spLocks noGrp="1"/>
          </p:cNvSpPr>
          <p:nvPr>
            <p:ph type="pic" sz="quarter" idx="13"/>
          </p:nvPr>
        </p:nvSpPr>
        <p:spPr>
          <a:xfrm>
            <a:off x="4716463" y="842963"/>
            <a:ext cx="4427537" cy="3924300"/>
          </a:xfrm>
          <a:solidFill>
            <a:schemeClr val="bg2"/>
          </a:solidFill>
        </p:spPr>
        <p:txBody>
          <a:bodyPr/>
          <a:lstStyle>
            <a:lvl1pPr marL="0" indent="0" algn="ctr">
              <a:buNone/>
              <a:defRPr/>
            </a:lvl1pPr>
          </a:lstStyle>
          <a:p>
            <a:r>
              <a:rPr lang="nb-NO"/>
              <a:t>Klikk på ikonet for å legge til et bilde</a:t>
            </a:r>
            <a:endParaRPr lang="en-GB" dirty="0"/>
          </a:p>
        </p:txBody>
      </p:sp>
      <p:pic>
        <p:nvPicPr>
          <p:cNvPr id="11" name="Bilde 10" descr="Logo">
            <a:extLst>
              <a:ext uri="{FF2B5EF4-FFF2-40B4-BE49-F238E27FC236}">
                <a16:creationId xmlns:a16="http://schemas.microsoft.com/office/drawing/2014/main" id="{0E9F7893-00C9-44E2-A0EF-3E947CD5BB7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610FC9E-5CC4-42FE-A7C2-135215A8A9C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7B939372-9BA3-45FC-B99F-1816F942CD6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988C6C8-DF9A-4C57-AFA4-99084BDB54AA}"/>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60087461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1_Tekst + bilde A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2963"/>
            <a:ext cx="4032250" cy="576791"/>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4032250" cy="316865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bilde 7"/>
          <p:cNvSpPr>
            <a:spLocks noGrp="1"/>
          </p:cNvSpPr>
          <p:nvPr>
            <p:ph type="pic" sz="quarter" idx="13"/>
          </p:nvPr>
        </p:nvSpPr>
        <p:spPr>
          <a:xfrm>
            <a:off x="4716463" y="842963"/>
            <a:ext cx="4427537" cy="3924300"/>
          </a:xfrm>
          <a:solidFill>
            <a:schemeClr val="bg2"/>
          </a:solidFill>
        </p:spPr>
        <p:txBody>
          <a:bodyPr/>
          <a:lstStyle>
            <a:lvl1pPr marL="0" indent="0" algn="ctr">
              <a:buNone/>
              <a:defRPr/>
            </a:lvl1pPr>
          </a:lstStyle>
          <a:p>
            <a:r>
              <a:rPr lang="nb-NO"/>
              <a:t>Klikk på ikonet for å legge til et bilde</a:t>
            </a:r>
            <a:endParaRPr lang="en-GB" dirty="0"/>
          </a:p>
        </p:txBody>
      </p:sp>
      <p:pic>
        <p:nvPicPr>
          <p:cNvPr id="11" name="Bilde 10" descr="Logo">
            <a:extLst>
              <a:ext uri="{FF2B5EF4-FFF2-40B4-BE49-F238E27FC236}">
                <a16:creationId xmlns:a16="http://schemas.microsoft.com/office/drawing/2014/main" id="{0E9F7893-00C9-44E2-A0EF-3E947CD5BB7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610FC9E-5CC4-42FE-A7C2-135215A8A9C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7B939372-9BA3-45FC-B99F-1816F942CD6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988C6C8-DF9A-4C57-AFA4-99084BDB54AA}"/>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77348071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ekst + bilde B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42963"/>
            <a:ext cx="4572000" cy="3889375"/>
          </a:xfrm>
          <a:solidFill>
            <a:schemeClr val="bg2"/>
          </a:solidFill>
        </p:spPr>
        <p:txBody>
          <a:bodyPr/>
          <a:lstStyle>
            <a:lvl1pPr marL="0" indent="0" algn="ctr">
              <a:buNone/>
              <a:defRPr/>
            </a:lvl1pPr>
          </a:lstStyle>
          <a:p>
            <a:r>
              <a:rPr lang="nb-NO"/>
              <a:t>Klikk på ikonet for å legge til et bilde</a:t>
            </a:r>
            <a:endParaRPr lang="en-GB" dirty="0"/>
          </a:p>
        </p:txBody>
      </p:sp>
      <p:sp>
        <p:nvSpPr>
          <p:cNvPr id="2" name="Tittel 1"/>
          <p:cNvSpPr>
            <a:spLocks noGrp="1"/>
          </p:cNvSpPr>
          <p:nvPr>
            <p:ph type="title"/>
          </p:nvPr>
        </p:nvSpPr>
        <p:spPr>
          <a:xfrm>
            <a:off x="4716464" y="842964"/>
            <a:ext cx="3887786" cy="576262"/>
          </a:xfrm>
        </p:spPr>
        <p:txBody>
          <a:bodyPr/>
          <a:lstStyle/>
          <a:p>
            <a:r>
              <a:rPr lang="nb-NO"/>
              <a:t>Klikk for å redigere tittelstil</a:t>
            </a:r>
            <a:endParaRPr lang="en-GB" dirty="0"/>
          </a:p>
        </p:txBody>
      </p:sp>
      <p:sp>
        <p:nvSpPr>
          <p:cNvPr id="3" name="Plassholder for innhold 2"/>
          <p:cNvSpPr>
            <a:spLocks noGrp="1"/>
          </p:cNvSpPr>
          <p:nvPr>
            <p:ph idx="1" hasCustomPrompt="1"/>
          </p:nvPr>
        </p:nvSpPr>
        <p:spPr>
          <a:xfrm>
            <a:off x="4716464" y="1563688"/>
            <a:ext cx="3887786" cy="3168651"/>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9" name="Plassholder for bunntekst 4">
            <a:extLst>
              <a:ext uri="{FF2B5EF4-FFF2-40B4-BE49-F238E27FC236}">
                <a16:creationId xmlns:a16="http://schemas.microsoft.com/office/drawing/2014/main" id="{D5D91E06-BA4E-4DD5-8AFE-E7A545481769}"/>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AC96C1E0-3252-4DE0-B0EF-BAF88CC8D67D}"/>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A10DAD3B-83C7-44E8-9FCB-C60504B3D34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9228221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Tekst + bilde B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39625"/>
            <a:ext cx="4572000" cy="3927638"/>
          </a:xfrm>
          <a:solidFill>
            <a:schemeClr val="bg2"/>
          </a:solidFill>
        </p:spPr>
        <p:txBody>
          <a:bodyPr/>
          <a:lstStyle>
            <a:lvl1pPr marL="0" indent="0" algn="ctr">
              <a:buNone/>
              <a:defRPr/>
            </a:lvl1pPr>
          </a:lstStyle>
          <a:p>
            <a:r>
              <a:rPr lang="nb-NO"/>
              <a:t>Klikk på ikonet for å legge til et bilde</a:t>
            </a:r>
            <a:endParaRPr lang="en-GB" dirty="0"/>
          </a:p>
        </p:txBody>
      </p:sp>
      <p:sp>
        <p:nvSpPr>
          <p:cNvPr id="2" name="Tittel 1"/>
          <p:cNvSpPr>
            <a:spLocks noGrp="1"/>
          </p:cNvSpPr>
          <p:nvPr>
            <p:ph type="title"/>
          </p:nvPr>
        </p:nvSpPr>
        <p:spPr>
          <a:xfrm>
            <a:off x="4716463" y="839625"/>
            <a:ext cx="3887787" cy="579600"/>
          </a:xfrm>
        </p:spPr>
        <p:txBody>
          <a:bodyPr>
            <a:normAutofit/>
          </a:bodyPr>
          <a:lstStyle>
            <a:lvl1pPr>
              <a:defRPr sz="1800" b="1">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4716464" y="1563689"/>
            <a:ext cx="3887786" cy="3168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1720A19F-00CF-40E5-B17D-5C292FFE5BA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88E3BB5C-3D7B-4ADE-A9E9-EFFA8203BD0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F8E4560-CFFB-4386-B6AE-A7D71707086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A62E650-993B-46E5-9CEC-70E2413E4DFF}"/>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415781684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1_Tekst + bilde B (mørk)">
    <p:bg>
      <p:bgPr>
        <a:solidFill>
          <a:schemeClr val="tx1"/>
        </a:soli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39625"/>
            <a:ext cx="4572000" cy="3927638"/>
          </a:xfrm>
          <a:solidFill>
            <a:schemeClr val="bg2"/>
          </a:solidFill>
        </p:spPr>
        <p:txBody>
          <a:bodyPr/>
          <a:lstStyle>
            <a:lvl1pPr marL="0" indent="0" algn="ctr">
              <a:buNone/>
              <a:defRPr/>
            </a:lvl1pPr>
          </a:lstStyle>
          <a:p>
            <a:r>
              <a:rPr lang="nb-NO"/>
              <a:t>Klikk på ikonet for å legge til et bilde</a:t>
            </a:r>
            <a:endParaRPr lang="en-GB" dirty="0"/>
          </a:p>
        </p:txBody>
      </p:sp>
      <p:sp>
        <p:nvSpPr>
          <p:cNvPr id="2" name="Tittel 1"/>
          <p:cNvSpPr>
            <a:spLocks noGrp="1"/>
          </p:cNvSpPr>
          <p:nvPr>
            <p:ph type="title"/>
          </p:nvPr>
        </p:nvSpPr>
        <p:spPr>
          <a:xfrm>
            <a:off x="4716463" y="839625"/>
            <a:ext cx="3887787" cy="579600"/>
          </a:xfrm>
        </p:spPr>
        <p:txBody>
          <a:bodyPr>
            <a:normAutofit/>
          </a:bodyPr>
          <a:lstStyle>
            <a:lvl1pPr>
              <a:defRPr sz="1800" b="1">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4716464" y="1563689"/>
            <a:ext cx="3887786" cy="3168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1720A19F-00CF-40E5-B17D-5C292FFE5BA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88E3BB5C-3D7B-4ADE-A9E9-EFFA8203BD0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F8E4560-CFFB-4386-B6AE-A7D71707086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A62E650-993B-46E5-9CEC-70E2413E4DFF}"/>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30361181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Diagram + tekstboks lyseblå">
    <p:spTree>
      <p:nvGrpSpPr>
        <p:cNvPr id="1" name=""/>
        <p:cNvGrpSpPr/>
        <p:nvPr/>
      </p:nvGrpSpPr>
      <p:grpSpPr>
        <a:xfrm>
          <a:off x="0" y="0"/>
          <a:ext cx="0" cy="0"/>
          <a:chOff x="0" y="0"/>
          <a:chExt cx="0" cy="0"/>
        </a:xfrm>
      </p:grpSpPr>
      <p:sp>
        <p:nvSpPr>
          <p:cNvPr id="11" name="Plassholder for bunntekst 4">
            <a:extLst>
              <a:ext uri="{FF2B5EF4-FFF2-40B4-BE49-F238E27FC236}">
                <a16:creationId xmlns:a16="http://schemas.microsoft.com/office/drawing/2014/main" id="{981E578D-EDD3-4F11-8BBF-1291206E308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6A88B27-4A71-4B2C-890D-8B196E74E29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4036C1D-CE79-48C8-9BA8-50E2C6519CD4}"/>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60464A12-051A-4B09-8216-6BF40989B5CB}"/>
              </a:ext>
            </a:extLst>
          </p:cNvPr>
          <p:cNvSpPr/>
          <p:nvPr userDrawn="1"/>
        </p:nvSpPr>
        <p:spPr>
          <a:xfrm>
            <a:off x="4716462" y="4318954"/>
            <a:ext cx="4427537" cy="412633"/>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Plassholder for innhold 2">
            <a:extLst>
              <a:ext uri="{FF2B5EF4-FFF2-40B4-BE49-F238E27FC236}">
                <a16:creationId xmlns:a16="http://schemas.microsoft.com/office/drawing/2014/main" id="{F03E23AB-2F1C-4147-9E8F-8BD80AD74B3E}"/>
              </a:ext>
            </a:extLst>
          </p:cNvPr>
          <p:cNvSpPr>
            <a:spLocks noGrp="1"/>
          </p:cNvSpPr>
          <p:nvPr>
            <p:ph idx="1" hasCustomPrompt="1"/>
          </p:nvPr>
        </p:nvSpPr>
        <p:spPr>
          <a:xfrm>
            <a:off x="4716463" y="842963"/>
            <a:ext cx="4427537" cy="3475988"/>
          </a:xfrm>
          <a:solidFill>
            <a:schemeClr val="accent5"/>
          </a:solidFill>
        </p:spPr>
        <p:txBody>
          <a:bodyPr lIns="216000" tIns="180000" rIns="576000" bIns="144000"/>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8" name="Bilde 17">
            <a:extLst>
              <a:ext uri="{FF2B5EF4-FFF2-40B4-BE49-F238E27FC236}">
                <a16:creationId xmlns:a16="http://schemas.microsoft.com/office/drawing/2014/main" id="{58F4BA71-58DD-429B-BF9D-F7592B21C5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810" r="-2"/>
          <a:stretch/>
        </p:blipFill>
        <p:spPr>
          <a:xfrm>
            <a:off x="4716462" y="4461673"/>
            <a:ext cx="4427537" cy="127197"/>
          </a:xfrm>
          <a:prstGeom prst="rect">
            <a:avLst/>
          </a:prstGeom>
        </p:spPr>
      </p:pic>
      <p:sp>
        <p:nvSpPr>
          <p:cNvPr id="10" name="Plassholder for innhold 2">
            <a:extLst>
              <a:ext uri="{FF2B5EF4-FFF2-40B4-BE49-F238E27FC236}">
                <a16:creationId xmlns:a16="http://schemas.microsoft.com/office/drawing/2014/main" id="{B69121A2-C68D-407D-9247-DBDC53993A91}"/>
              </a:ext>
            </a:extLst>
          </p:cNvPr>
          <p:cNvSpPr>
            <a:spLocks noGrp="1"/>
          </p:cNvSpPr>
          <p:nvPr>
            <p:ph idx="16"/>
          </p:nvPr>
        </p:nvSpPr>
        <p:spPr>
          <a:xfrm>
            <a:off x="0" y="842963"/>
            <a:ext cx="4716461" cy="3888624"/>
          </a:xfrm>
          <a:solidFill>
            <a:schemeClr val="bg1"/>
          </a:solidFill>
        </p:spPr>
        <p:txBody>
          <a:bodyPr lIns="216000" tIns="180000" rIns="576000" bIns="144000"/>
          <a:lstStyle>
            <a:lvl1pPr marL="0" indent="0">
              <a:buNone/>
              <a:defRPr/>
            </a:lvl1pPr>
          </a:lstStyle>
          <a:p>
            <a:pPr lvl="0"/>
            <a:r>
              <a:rPr lang="nb-NO"/>
              <a:t>Rediger tekststiler i malen</a:t>
            </a:r>
          </a:p>
          <a:p>
            <a:pPr lvl="1"/>
            <a:r>
              <a:rPr lang="nb-NO"/>
              <a:t>Andre nivå</a:t>
            </a:r>
          </a:p>
          <a:p>
            <a:pPr lvl="2"/>
            <a:r>
              <a:rPr lang="nb-NO"/>
              <a:t>Tredje nivå</a:t>
            </a:r>
          </a:p>
        </p:txBody>
      </p:sp>
    </p:spTree>
    <p:extLst>
      <p:ext uri="{BB962C8B-B14F-4D97-AF65-F5344CB8AC3E}">
        <p14:creationId xmlns:p14="http://schemas.microsoft.com/office/powerpoint/2010/main" val="592880417"/>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Medie + tekstboks gradering">
    <p:spTree>
      <p:nvGrpSpPr>
        <p:cNvPr id="1" name=""/>
        <p:cNvGrpSpPr/>
        <p:nvPr/>
      </p:nvGrpSpPr>
      <p:grpSpPr>
        <a:xfrm>
          <a:off x="0" y="0"/>
          <a:ext cx="0" cy="0"/>
          <a:chOff x="0" y="0"/>
          <a:chExt cx="0" cy="0"/>
        </a:xfrm>
      </p:grpSpPr>
      <p:sp>
        <p:nvSpPr>
          <p:cNvPr id="11" name="Plassholder for bunntekst 4">
            <a:extLst>
              <a:ext uri="{FF2B5EF4-FFF2-40B4-BE49-F238E27FC236}">
                <a16:creationId xmlns:a16="http://schemas.microsoft.com/office/drawing/2014/main" id="{981E578D-EDD3-4F11-8BBF-1291206E308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6A88B27-4A71-4B2C-890D-8B196E74E29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4036C1D-CE79-48C8-9BA8-50E2C6519CD4}"/>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60464A12-051A-4B09-8216-6BF40989B5CB}"/>
              </a:ext>
            </a:extLst>
          </p:cNvPr>
          <p:cNvSpPr/>
          <p:nvPr userDrawn="1"/>
        </p:nvSpPr>
        <p:spPr>
          <a:xfrm>
            <a:off x="4716462" y="4318954"/>
            <a:ext cx="4427537" cy="412633"/>
          </a:xfrm>
          <a:prstGeom prst="rect">
            <a:avLst/>
          </a:prstGeom>
          <a:gradFill>
            <a:gsLst>
              <a:gs pos="0">
                <a:schemeClr val="tx1"/>
              </a:gs>
              <a:gs pos="100000">
                <a:srgbClr val="0D2D4C"/>
              </a:gs>
            </a:gsLst>
            <a:lin ang="0" scaled="0"/>
          </a:gradFill>
        </p:spPr>
        <p:txBody>
          <a:bodyPr vert="horz" lIns="216000" tIns="216000" rIns="576000" bIns="144000" rtlCol="0">
            <a:normAutofit fontScale="25000" lnSpcReduction="20000"/>
          </a:bodyPr>
          <a:lstStyle/>
          <a:p>
            <a:pPr marL="144000" lvl="0" indent="-144000" defTabSz="914400" eaLnBrk="1" latinLnBrk="0" hangingPunct="1">
              <a:lnSpc>
                <a:spcPct val="100000"/>
              </a:lnSpc>
              <a:spcBef>
                <a:spcPts val="1000"/>
              </a:spcBef>
              <a:buFont typeface="Arial"/>
              <a:buChar char="•"/>
            </a:pPr>
            <a:endParaRPr lang="en-GB" sz="1700">
              <a:solidFill>
                <a:schemeClr val="bg1"/>
              </a:solidFill>
              <a:latin typeface="Verdana" charset="0"/>
              <a:ea typeface="Verdana" charset="0"/>
            </a:endParaRPr>
          </a:p>
        </p:txBody>
      </p:sp>
      <p:sp>
        <p:nvSpPr>
          <p:cNvPr id="17" name="Plassholder for innhold 2">
            <a:extLst>
              <a:ext uri="{FF2B5EF4-FFF2-40B4-BE49-F238E27FC236}">
                <a16:creationId xmlns:a16="http://schemas.microsoft.com/office/drawing/2014/main" id="{F03E23AB-2F1C-4147-9E8F-8BD80AD74B3E}"/>
              </a:ext>
            </a:extLst>
          </p:cNvPr>
          <p:cNvSpPr>
            <a:spLocks noGrp="1"/>
          </p:cNvSpPr>
          <p:nvPr>
            <p:ph idx="1" hasCustomPrompt="1"/>
          </p:nvPr>
        </p:nvSpPr>
        <p:spPr>
          <a:xfrm>
            <a:off x="4716463" y="842963"/>
            <a:ext cx="4427537" cy="3475988"/>
          </a:xfrm>
          <a:gradFill>
            <a:gsLst>
              <a:gs pos="0">
                <a:schemeClr val="tx1"/>
              </a:gs>
              <a:gs pos="100000">
                <a:srgbClr val="0D2D4C"/>
              </a:gs>
            </a:gsLst>
            <a:lin ang="0" scaled="0"/>
          </a:gradFill>
        </p:spPr>
        <p:txBody>
          <a:bodyPr vert="horz" lIns="216000" tIns="216000" rIns="576000" bIns="144000" rtlCol="0">
            <a:normAutofit/>
          </a:bodyPr>
          <a:lstStyle>
            <a:lvl1pPr>
              <a:defRPr lang="nb-NO" dirty="0">
                <a:solidFill>
                  <a:schemeClr val="bg1"/>
                </a:solidFill>
              </a:defRPr>
            </a:lvl1pPr>
            <a:lvl2pPr>
              <a:defRPr lang="nb-NO" dirty="0">
                <a:solidFill>
                  <a:schemeClr val="bg1"/>
                </a:solidFill>
              </a:defRPr>
            </a:lvl2pPr>
            <a:lvl3pPr>
              <a:defRPr lang="nb-NO" dirty="0">
                <a:solidFill>
                  <a:schemeClr val="bg1"/>
                </a:solidFill>
              </a:defRPr>
            </a:lvl3pPr>
            <a:lvl4pPr>
              <a:defRPr lang="nb-NO" dirty="0">
                <a:solidFill>
                  <a:schemeClr val="bg1"/>
                </a:solidFill>
              </a:defRPr>
            </a:lvl4pPr>
            <a:lvl5pPr>
              <a:defRPr lang="en-GB" dirty="0">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8" name="Bilde 17">
            <a:extLst>
              <a:ext uri="{FF2B5EF4-FFF2-40B4-BE49-F238E27FC236}">
                <a16:creationId xmlns:a16="http://schemas.microsoft.com/office/drawing/2014/main" id="{58F4BA71-58DD-429B-BF9D-F7592B21C5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810" r="-2"/>
          <a:stretch/>
        </p:blipFill>
        <p:spPr>
          <a:xfrm>
            <a:off x="4716462" y="4461673"/>
            <a:ext cx="4427537" cy="127197"/>
          </a:xfrm>
          <a:prstGeom prst="rect">
            <a:avLst/>
          </a:prstGeom>
        </p:spPr>
      </p:pic>
      <p:sp>
        <p:nvSpPr>
          <p:cNvPr id="10" name="Plassholder for innhold 2">
            <a:extLst>
              <a:ext uri="{FF2B5EF4-FFF2-40B4-BE49-F238E27FC236}">
                <a16:creationId xmlns:a16="http://schemas.microsoft.com/office/drawing/2014/main" id="{B69121A2-C68D-407D-9247-DBDC53993A91}"/>
              </a:ext>
            </a:extLst>
          </p:cNvPr>
          <p:cNvSpPr>
            <a:spLocks noGrp="1"/>
          </p:cNvSpPr>
          <p:nvPr>
            <p:ph idx="16"/>
          </p:nvPr>
        </p:nvSpPr>
        <p:spPr>
          <a:xfrm>
            <a:off x="0" y="842963"/>
            <a:ext cx="4716463" cy="3888624"/>
          </a:xfrm>
          <a:solidFill>
            <a:schemeClr val="bg1"/>
          </a:solidFill>
        </p:spPr>
        <p:txBody>
          <a:bodyPr lIns="216000" tIns="180000" rIns="576000" bIns="144000"/>
          <a:lstStyle>
            <a:lvl1pPr marL="0" indent="0">
              <a:buNone/>
              <a:defRPr/>
            </a:lvl1pPr>
          </a:lstStyle>
          <a:p>
            <a:pPr lvl="0"/>
            <a:r>
              <a:rPr lang="nb-NO"/>
              <a:t>Rediger tekststiler i malen</a:t>
            </a:r>
          </a:p>
          <a:p>
            <a:pPr lvl="1"/>
            <a:r>
              <a:rPr lang="nb-NO"/>
              <a:t>Andre nivå</a:t>
            </a:r>
          </a:p>
          <a:p>
            <a:pPr lvl="2"/>
            <a:r>
              <a:rPr lang="nb-NO"/>
              <a:t>Tredje nivå</a:t>
            </a:r>
          </a:p>
        </p:txBody>
      </p:sp>
    </p:spTree>
    <p:extLst>
      <p:ext uri="{BB962C8B-B14F-4D97-AF65-F5344CB8AC3E}">
        <p14:creationId xmlns:p14="http://schemas.microsoft.com/office/powerpoint/2010/main" val="393204446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Medie + tekstboks sort">
    <p:spTree>
      <p:nvGrpSpPr>
        <p:cNvPr id="1" name=""/>
        <p:cNvGrpSpPr/>
        <p:nvPr/>
      </p:nvGrpSpPr>
      <p:grpSpPr>
        <a:xfrm>
          <a:off x="0" y="0"/>
          <a:ext cx="0" cy="0"/>
          <a:chOff x="0" y="0"/>
          <a:chExt cx="0" cy="0"/>
        </a:xfrm>
      </p:grpSpPr>
      <p:sp>
        <p:nvSpPr>
          <p:cNvPr id="11" name="Plassholder for bunntekst 4">
            <a:extLst>
              <a:ext uri="{FF2B5EF4-FFF2-40B4-BE49-F238E27FC236}">
                <a16:creationId xmlns:a16="http://schemas.microsoft.com/office/drawing/2014/main" id="{981E578D-EDD3-4F11-8BBF-1291206E308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6A88B27-4A71-4B2C-890D-8B196E74E29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4036C1D-CE79-48C8-9BA8-50E2C6519CD4}"/>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60464A12-051A-4B09-8216-6BF40989B5CB}"/>
              </a:ext>
            </a:extLst>
          </p:cNvPr>
          <p:cNvSpPr/>
          <p:nvPr userDrawn="1"/>
        </p:nvSpPr>
        <p:spPr>
          <a:xfrm>
            <a:off x="4716462" y="4318954"/>
            <a:ext cx="4427537" cy="41263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pic>
        <p:nvPicPr>
          <p:cNvPr id="18" name="Bilde 17">
            <a:extLst>
              <a:ext uri="{FF2B5EF4-FFF2-40B4-BE49-F238E27FC236}">
                <a16:creationId xmlns:a16="http://schemas.microsoft.com/office/drawing/2014/main" id="{58F4BA71-58DD-429B-BF9D-F7592B21C5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810" r="-2"/>
          <a:stretch/>
        </p:blipFill>
        <p:spPr>
          <a:xfrm>
            <a:off x="4716462" y="4461673"/>
            <a:ext cx="4427537" cy="127197"/>
          </a:xfrm>
          <a:prstGeom prst="rect">
            <a:avLst/>
          </a:prstGeom>
        </p:spPr>
      </p:pic>
      <p:sp>
        <p:nvSpPr>
          <p:cNvPr id="10" name="Plassholder for innhold 2">
            <a:extLst>
              <a:ext uri="{FF2B5EF4-FFF2-40B4-BE49-F238E27FC236}">
                <a16:creationId xmlns:a16="http://schemas.microsoft.com/office/drawing/2014/main" id="{B69121A2-C68D-407D-9247-DBDC53993A91}"/>
              </a:ext>
            </a:extLst>
          </p:cNvPr>
          <p:cNvSpPr>
            <a:spLocks noGrp="1"/>
          </p:cNvSpPr>
          <p:nvPr>
            <p:ph idx="16"/>
          </p:nvPr>
        </p:nvSpPr>
        <p:spPr>
          <a:xfrm>
            <a:off x="0" y="842963"/>
            <a:ext cx="4716462" cy="3888624"/>
          </a:xfrm>
          <a:solidFill>
            <a:schemeClr val="bg1"/>
          </a:solidFill>
        </p:spPr>
        <p:txBody>
          <a:bodyPr lIns="216000" tIns="180000" rIns="576000" bIns="144000"/>
          <a:lstStyle>
            <a:lvl1pPr marL="0" indent="0">
              <a:buNone/>
              <a:defRPr/>
            </a:lvl1pPr>
          </a:lstStyle>
          <a:p>
            <a:pPr lvl="0"/>
            <a:r>
              <a:rPr lang="nb-NO"/>
              <a:t>Rediger tekststiler i malen</a:t>
            </a:r>
          </a:p>
          <a:p>
            <a:pPr lvl="1"/>
            <a:r>
              <a:rPr lang="nb-NO"/>
              <a:t>Andre nivå</a:t>
            </a:r>
          </a:p>
          <a:p>
            <a:pPr lvl="2"/>
            <a:r>
              <a:rPr lang="nb-NO"/>
              <a:t>Tredje nivå</a:t>
            </a:r>
          </a:p>
        </p:txBody>
      </p:sp>
      <p:sp>
        <p:nvSpPr>
          <p:cNvPr id="9" name="Plassholder for innhold 2">
            <a:extLst>
              <a:ext uri="{FF2B5EF4-FFF2-40B4-BE49-F238E27FC236}">
                <a16:creationId xmlns:a16="http://schemas.microsoft.com/office/drawing/2014/main" id="{ACF2B6F9-2416-46EF-B973-5F7B5B2CFD54}"/>
              </a:ext>
            </a:extLst>
          </p:cNvPr>
          <p:cNvSpPr>
            <a:spLocks noGrp="1"/>
          </p:cNvSpPr>
          <p:nvPr>
            <p:ph idx="1" hasCustomPrompt="1"/>
          </p:nvPr>
        </p:nvSpPr>
        <p:spPr>
          <a:xfrm>
            <a:off x="4716463" y="842963"/>
            <a:ext cx="4427537" cy="3475988"/>
          </a:xfrm>
          <a:solidFill>
            <a:schemeClr val="tx1"/>
          </a:solidFill>
        </p:spPr>
        <p:txBody>
          <a:bodyPr vert="horz" lIns="216000" tIns="216000" rIns="576000" bIns="144000" rtlCol="0">
            <a:normAutofit/>
          </a:bodyPr>
          <a:lstStyle>
            <a:lvl1pPr>
              <a:defRPr lang="nb-NO" dirty="0">
                <a:solidFill>
                  <a:schemeClr val="bg1"/>
                </a:solidFill>
              </a:defRPr>
            </a:lvl1pPr>
            <a:lvl2pPr>
              <a:defRPr lang="nb-NO" dirty="0">
                <a:solidFill>
                  <a:schemeClr val="bg1"/>
                </a:solidFill>
              </a:defRPr>
            </a:lvl2pPr>
            <a:lvl3pPr>
              <a:defRPr lang="nb-NO" dirty="0">
                <a:solidFill>
                  <a:schemeClr val="bg1"/>
                </a:solidFill>
              </a:defRPr>
            </a:lvl3pPr>
            <a:lvl4pPr>
              <a:defRPr lang="nb-NO" dirty="0">
                <a:solidFill>
                  <a:schemeClr val="bg1"/>
                </a:solidFill>
              </a:defRPr>
            </a:lvl4pPr>
            <a:lvl5pPr>
              <a:defRPr lang="en-GB" dirty="0">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357958503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Hovedpoeng 1">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CCC249-7838-40FA-96C5-AC06207B067E}"/>
              </a:ext>
            </a:extLst>
          </p:cNvPr>
          <p:cNvSpPr>
            <a:spLocks noGrp="1"/>
          </p:cNvSpPr>
          <p:nvPr>
            <p:ph type="title"/>
          </p:nvPr>
        </p:nvSpPr>
        <p:spPr/>
        <p:txBody>
          <a:bodyPr/>
          <a:lstStyle/>
          <a:p>
            <a:r>
              <a:rPr lang="nb-NO"/>
              <a:t>Klikk for å redigere tittelstil</a:t>
            </a:r>
            <a:endParaRPr lang="nb-NO" dirty="0"/>
          </a:p>
        </p:txBody>
      </p:sp>
      <p:sp>
        <p:nvSpPr>
          <p:cNvPr id="3" name="Plassholder for bunntekst 2">
            <a:extLst>
              <a:ext uri="{FF2B5EF4-FFF2-40B4-BE49-F238E27FC236}">
                <a16:creationId xmlns:a16="http://schemas.microsoft.com/office/drawing/2014/main" id="{FC3991CF-90A8-47C1-AFFC-16C169D2EB69}"/>
              </a:ext>
            </a:extLst>
          </p:cNvPr>
          <p:cNvSpPr>
            <a:spLocks noGrp="1"/>
          </p:cNvSpPr>
          <p:nvPr>
            <p:ph type="ftr" sz="quarter" idx="10"/>
          </p:nvPr>
        </p:nvSpPr>
        <p:spPr>
          <a:xfrm>
            <a:off x="539750" y="4877806"/>
            <a:ext cx="6907755" cy="133715"/>
          </a:xfrm>
        </p:spPr>
        <p:txBody>
          <a:bodyPr/>
          <a:lstStyle/>
          <a:p>
            <a:endParaRPr lang="en-GB" dirty="0"/>
          </a:p>
        </p:txBody>
      </p:sp>
      <p:sp>
        <p:nvSpPr>
          <p:cNvPr id="4" name="Plassholder for lysbildenummer 3">
            <a:extLst>
              <a:ext uri="{FF2B5EF4-FFF2-40B4-BE49-F238E27FC236}">
                <a16:creationId xmlns:a16="http://schemas.microsoft.com/office/drawing/2014/main" id="{562613D3-4A9D-46D1-86A2-168DAB0DE32A}"/>
              </a:ext>
            </a:extLst>
          </p:cNvPr>
          <p:cNvSpPr>
            <a:spLocks noGrp="1"/>
          </p:cNvSpPr>
          <p:nvPr>
            <p:ph type="sldNum" sz="quarter" idx="11"/>
          </p:nvPr>
        </p:nvSpPr>
        <p:spPr/>
        <p:txBody>
          <a:bodyPr/>
          <a:lstStyle/>
          <a:p>
            <a:r>
              <a:rPr lang="nb-NO" altLang="nb-NO"/>
              <a:t>Side </a:t>
            </a:r>
            <a:fld id="{F57D2C7E-FF28-3646-BDC8-24A1FA3E5E8D}" type="slidenum">
              <a:rPr lang="en-GB" smtClean="0"/>
              <a:pPr/>
              <a:t>‹#›</a:t>
            </a:fld>
            <a:endParaRPr lang="en-GB" dirty="0"/>
          </a:p>
        </p:txBody>
      </p:sp>
      <p:sp>
        <p:nvSpPr>
          <p:cNvPr id="5" name="Plassholder for dato 4">
            <a:extLst>
              <a:ext uri="{FF2B5EF4-FFF2-40B4-BE49-F238E27FC236}">
                <a16:creationId xmlns:a16="http://schemas.microsoft.com/office/drawing/2014/main" id="{46BB41CB-1380-4F59-98E9-763B3081A26F}"/>
              </a:ext>
            </a:extLst>
          </p:cNvPr>
          <p:cNvSpPr>
            <a:spLocks noGrp="1"/>
          </p:cNvSpPr>
          <p:nvPr>
            <p:ph type="dt" sz="half" idx="12"/>
          </p:nvPr>
        </p:nvSpPr>
        <p:spPr/>
        <p:txBody>
          <a:bodyPr/>
          <a:lstStyle/>
          <a:p>
            <a:fld id="{71CF5760-0137-4D42-83E3-B092B0912E30}" type="datetime1">
              <a:rPr lang="nb-NO" smtClean="0"/>
              <a:t>04.09.2026</a:t>
            </a:fld>
            <a:endParaRPr lang="en-GB" dirty="0"/>
          </a:p>
        </p:txBody>
      </p:sp>
      <p:sp>
        <p:nvSpPr>
          <p:cNvPr id="24" name="Plassholder for tekst 26">
            <a:extLst>
              <a:ext uri="{FF2B5EF4-FFF2-40B4-BE49-F238E27FC236}">
                <a16:creationId xmlns:a16="http://schemas.microsoft.com/office/drawing/2014/main" id="{77A04AD1-0290-43A7-8525-94B36A3E9D0D}"/>
              </a:ext>
            </a:extLst>
          </p:cNvPr>
          <p:cNvSpPr>
            <a:spLocks noGrp="1"/>
          </p:cNvSpPr>
          <p:nvPr>
            <p:ph type="body" sz="quarter" idx="14" hasCustomPrompt="1"/>
          </p:nvPr>
        </p:nvSpPr>
        <p:spPr>
          <a:xfrm>
            <a:off x="859102" y="1903348"/>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25" name="Plassholder for tekst 7">
            <a:extLst>
              <a:ext uri="{FF2B5EF4-FFF2-40B4-BE49-F238E27FC236}">
                <a16:creationId xmlns:a16="http://schemas.microsoft.com/office/drawing/2014/main" id="{5B45E2F8-10BB-4CE2-BFCD-5E734C8C4B89}"/>
              </a:ext>
            </a:extLst>
          </p:cNvPr>
          <p:cNvSpPr>
            <a:spLocks noGrp="1"/>
          </p:cNvSpPr>
          <p:nvPr>
            <p:ph type="body" sz="quarter" idx="22" hasCustomPrompt="1"/>
          </p:nvPr>
        </p:nvSpPr>
        <p:spPr>
          <a:xfrm>
            <a:off x="1641636" y="1736806"/>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26" name="Plassholder for tekst 28">
            <a:extLst>
              <a:ext uri="{FF2B5EF4-FFF2-40B4-BE49-F238E27FC236}">
                <a16:creationId xmlns:a16="http://schemas.microsoft.com/office/drawing/2014/main" id="{ECA7A695-D1CC-49F0-A2E7-3A73F80B6867}"/>
              </a:ext>
            </a:extLst>
          </p:cNvPr>
          <p:cNvSpPr>
            <a:spLocks noGrp="1" noChangeAspect="1"/>
          </p:cNvSpPr>
          <p:nvPr>
            <p:ph type="body" sz="quarter" idx="15" hasCustomPrompt="1"/>
          </p:nvPr>
        </p:nvSpPr>
        <p:spPr>
          <a:xfrm>
            <a:off x="540014" y="2123898"/>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
        <p:nvSpPr>
          <p:cNvPr id="61" name="Plassholder for tekst 6">
            <a:extLst>
              <a:ext uri="{FF2B5EF4-FFF2-40B4-BE49-F238E27FC236}">
                <a16:creationId xmlns:a16="http://schemas.microsoft.com/office/drawing/2014/main" id="{4F9DFC83-875E-4151-AE69-9C0312690B0B}"/>
              </a:ext>
            </a:extLst>
          </p:cNvPr>
          <p:cNvSpPr>
            <a:spLocks noGrp="1"/>
          </p:cNvSpPr>
          <p:nvPr>
            <p:ph type="body" sz="quarter" idx="21" hasCustomPrompt="1"/>
          </p:nvPr>
        </p:nvSpPr>
        <p:spPr>
          <a:xfrm>
            <a:off x="540014" y="4479659"/>
            <a:ext cx="8063728" cy="261016"/>
          </a:xfrm>
          <a:solidFill>
            <a:schemeClr val="tx2">
              <a:lumMod val="75000"/>
            </a:schemeClr>
          </a:solidFill>
        </p:spPr>
        <p:txBody>
          <a:bodyPr anchor="ctr">
            <a:noAutofit/>
          </a:bodyPr>
          <a:lstStyle>
            <a:lvl1pPr marL="0" indent="0" algn="ctr">
              <a:buNone/>
              <a:defRPr sz="1000" b="1">
                <a:solidFill>
                  <a:schemeClr val="bg1"/>
                </a:solidFill>
              </a:defRPr>
            </a:lvl1pPr>
            <a:lvl2pPr algn="ctr">
              <a:defRPr/>
            </a:lvl2pPr>
            <a:lvl3pPr algn="ctr">
              <a:defRPr/>
            </a:lvl3pPr>
            <a:lvl4pPr algn="ctr">
              <a:defRPr/>
            </a:lvl4pPr>
            <a:lvl5pPr algn="ctr">
              <a:defRPr/>
            </a:lvl5pPr>
          </a:lstStyle>
          <a:p>
            <a:pPr lvl="0"/>
            <a:r>
              <a:rPr lang="nb-NO" dirty="0"/>
              <a:t>Skriv inn det som er viktigst å huske fra sliden</a:t>
            </a:r>
          </a:p>
        </p:txBody>
      </p:sp>
      <p:sp>
        <p:nvSpPr>
          <p:cNvPr id="62" name="Plassholder for tekst 26">
            <a:extLst>
              <a:ext uri="{FF2B5EF4-FFF2-40B4-BE49-F238E27FC236}">
                <a16:creationId xmlns:a16="http://schemas.microsoft.com/office/drawing/2014/main" id="{7B92C022-2569-483E-8FE1-0B1E181A0B76}"/>
              </a:ext>
            </a:extLst>
          </p:cNvPr>
          <p:cNvSpPr>
            <a:spLocks noGrp="1"/>
          </p:cNvSpPr>
          <p:nvPr>
            <p:ph type="body" sz="quarter" idx="23" hasCustomPrompt="1"/>
          </p:nvPr>
        </p:nvSpPr>
        <p:spPr>
          <a:xfrm>
            <a:off x="859102" y="3256299"/>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63" name="Plassholder for tekst 7">
            <a:extLst>
              <a:ext uri="{FF2B5EF4-FFF2-40B4-BE49-F238E27FC236}">
                <a16:creationId xmlns:a16="http://schemas.microsoft.com/office/drawing/2014/main" id="{6AA1B206-E9A0-4A13-AB9F-7AF85E28A3C6}"/>
              </a:ext>
            </a:extLst>
          </p:cNvPr>
          <p:cNvSpPr>
            <a:spLocks noGrp="1"/>
          </p:cNvSpPr>
          <p:nvPr>
            <p:ph type="body" sz="quarter" idx="24" hasCustomPrompt="1"/>
          </p:nvPr>
        </p:nvSpPr>
        <p:spPr>
          <a:xfrm>
            <a:off x="1641636" y="3089757"/>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64" name="Plassholder for tekst 28">
            <a:extLst>
              <a:ext uri="{FF2B5EF4-FFF2-40B4-BE49-F238E27FC236}">
                <a16:creationId xmlns:a16="http://schemas.microsoft.com/office/drawing/2014/main" id="{002BCA0A-AF03-4C65-87C1-44FF7875F243}"/>
              </a:ext>
            </a:extLst>
          </p:cNvPr>
          <p:cNvSpPr>
            <a:spLocks noGrp="1" noChangeAspect="1"/>
          </p:cNvSpPr>
          <p:nvPr>
            <p:ph type="body" sz="quarter" idx="25" hasCustomPrompt="1"/>
          </p:nvPr>
        </p:nvSpPr>
        <p:spPr>
          <a:xfrm>
            <a:off x="540014" y="3476849"/>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
        <p:nvSpPr>
          <p:cNvPr id="65" name="Plassholder for tekst 26">
            <a:extLst>
              <a:ext uri="{FF2B5EF4-FFF2-40B4-BE49-F238E27FC236}">
                <a16:creationId xmlns:a16="http://schemas.microsoft.com/office/drawing/2014/main" id="{C3ADB537-2A17-48E7-ACA9-B1045251A6F9}"/>
              </a:ext>
            </a:extLst>
          </p:cNvPr>
          <p:cNvSpPr>
            <a:spLocks noGrp="1"/>
          </p:cNvSpPr>
          <p:nvPr>
            <p:ph type="body" sz="quarter" idx="26" hasCustomPrompt="1"/>
          </p:nvPr>
        </p:nvSpPr>
        <p:spPr>
          <a:xfrm>
            <a:off x="5035550" y="1903348"/>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66" name="Plassholder for tekst 7">
            <a:extLst>
              <a:ext uri="{FF2B5EF4-FFF2-40B4-BE49-F238E27FC236}">
                <a16:creationId xmlns:a16="http://schemas.microsoft.com/office/drawing/2014/main" id="{12484CCD-EB33-4C8F-BAF9-E0245121F616}"/>
              </a:ext>
            </a:extLst>
          </p:cNvPr>
          <p:cNvSpPr>
            <a:spLocks noGrp="1"/>
          </p:cNvSpPr>
          <p:nvPr>
            <p:ph type="body" sz="quarter" idx="27" hasCustomPrompt="1"/>
          </p:nvPr>
        </p:nvSpPr>
        <p:spPr>
          <a:xfrm>
            <a:off x="5818084" y="1736806"/>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67" name="Plassholder for tekst 28">
            <a:extLst>
              <a:ext uri="{FF2B5EF4-FFF2-40B4-BE49-F238E27FC236}">
                <a16:creationId xmlns:a16="http://schemas.microsoft.com/office/drawing/2014/main" id="{C62976AF-28A8-4208-8EFA-915A956A5466}"/>
              </a:ext>
            </a:extLst>
          </p:cNvPr>
          <p:cNvSpPr>
            <a:spLocks noGrp="1" noChangeAspect="1"/>
          </p:cNvSpPr>
          <p:nvPr>
            <p:ph type="body" sz="quarter" idx="28" hasCustomPrompt="1"/>
          </p:nvPr>
        </p:nvSpPr>
        <p:spPr>
          <a:xfrm>
            <a:off x="4716462" y="2123898"/>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
        <p:nvSpPr>
          <p:cNvPr id="68" name="Plassholder for tekst 26">
            <a:extLst>
              <a:ext uri="{FF2B5EF4-FFF2-40B4-BE49-F238E27FC236}">
                <a16:creationId xmlns:a16="http://schemas.microsoft.com/office/drawing/2014/main" id="{6D4338B0-6264-4EE8-8A2E-BC50F71BADD5}"/>
              </a:ext>
            </a:extLst>
          </p:cNvPr>
          <p:cNvSpPr>
            <a:spLocks noGrp="1"/>
          </p:cNvSpPr>
          <p:nvPr>
            <p:ph type="body" sz="quarter" idx="29" hasCustomPrompt="1"/>
          </p:nvPr>
        </p:nvSpPr>
        <p:spPr>
          <a:xfrm>
            <a:off x="5035550" y="3256299"/>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69" name="Plassholder for tekst 7">
            <a:extLst>
              <a:ext uri="{FF2B5EF4-FFF2-40B4-BE49-F238E27FC236}">
                <a16:creationId xmlns:a16="http://schemas.microsoft.com/office/drawing/2014/main" id="{AC452DE4-1DAD-4BAF-8E61-10932F2254C8}"/>
              </a:ext>
            </a:extLst>
          </p:cNvPr>
          <p:cNvSpPr>
            <a:spLocks noGrp="1"/>
          </p:cNvSpPr>
          <p:nvPr>
            <p:ph type="body" sz="quarter" idx="30" hasCustomPrompt="1"/>
          </p:nvPr>
        </p:nvSpPr>
        <p:spPr>
          <a:xfrm>
            <a:off x="5818084" y="3089757"/>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70" name="Plassholder for tekst 28">
            <a:extLst>
              <a:ext uri="{FF2B5EF4-FFF2-40B4-BE49-F238E27FC236}">
                <a16:creationId xmlns:a16="http://schemas.microsoft.com/office/drawing/2014/main" id="{D6063829-4F80-4540-906C-B68FC01ABCFF}"/>
              </a:ext>
            </a:extLst>
          </p:cNvPr>
          <p:cNvSpPr>
            <a:spLocks noGrp="1" noChangeAspect="1"/>
          </p:cNvSpPr>
          <p:nvPr>
            <p:ph type="body" sz="quarter" idx="31" hasCustomPrompt="1"/>
          </p:nvPr>
        </p:nvSpPr>
        <p:spPr>
          <a:xfrm>
            <a:off x="4716462" y="3476849"/>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Tree>
    <p:extLst>
      <p:ext uri="{BB962C8B-B14F-4D97-AF65-F5344CB8AC3E}">
        <p14:creationId xmlns:p14="http://schemas.microsoft.com/office/powerpoint/2010/main" val="275180936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Hovedpoeng 2">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CCC249-7838-40FA-96C5-AC06207B067E}"/>
              </a:ext>
            </a:extLst>
          </p:cNvPr>
          <p:cNvSpPr>
            <a:spLocks noGrp="1"/>
          </p:cNvSpPr>
          <p:nvPr>
            <p:ph type="title"/>
          </p:nvPr>
        </p:nvSpPr>
        <p:spPr/>
        <p:txBody>
          <a:bodyPr/>
          <a:lstStyle/>
          <a:p>
            <a:r>
              <a:rPr lang="nb-NO"/>
              <a:t>Klikk for å redigere tittelstil</a:t>
            </a:r>
            <a:endParaRPr lang="nb-NO" dirty="0"/>
          </a:p>
        </p:txBody>
      </p:sp>
      <p:sp>
        <p:nvSpPr>
          <p:cNvPr id="3" name="Plassholder for bunntekst 2">
            <a:extLst>
              <a:ext uri="{FF2B5EF4-FFF2-40B4-BE49-F238E27FC236}">
                <a16:creationId xmlns:a16="http://schemas.microsoft.com/office/drawing/2014/main" id="{FC3991CF-90A8-47C1-AFFC-16C169D2EB69}"/>
              </a:ext>
            </a:extLst>
          </p:cNvPr>
          <p:cNvSpPr>
            <a:spLocks noGrp="1"/>
          </p:cNvSpPr>
          <p:nvPr>
            <p:ph type="ftr" sz="quarter" idx="10"/>
          </p:nvPr>
        </p:nvSpPr>
        <p:spPr>
          <a:xfrm>
            <a:off x="539750" y="4877806"/>
            <a:ext cx="6907755" cy="133715"/>
          </a:xfrm>
        </p:spPr>
        <p:txBody>
          <a:bodyPr/>
          <a:lstStyle/>
          <a:p>
            <a:endParaRPr lang="en-GB" dirty="0"/>
          </a:p>
        </p:txBody>
      </p:sp>
      <p:sp>
        <p:nvSpPr>
          <p:cNvPr id="4" name="Plassholder for lysbildenummer 3">
            <a:extLst>
              <a:ext uri="{FF2B5EF4-FFF2-40B4-BE49-F238E27FC236}">
                <a16:creationId xmlns:a16="http://schemas.microsoft.com/office/drawing/2014/main" id="{562613D3-4A9D-46D1-86A2-168DAB0DE32A}"/>
              </a:ext>
            </a:extLst>
          </p:cNvPr>
          <p:cNvSpPr>
            <a:spLocks noGrp="1"/>
          </p:cNvSpPr>
          <p:nvPr>
            <p:ph type="sldNum" sz="quarter" idx="11"/>
          </p:nvPr>
        </p:nvSpPr>
        <p:spPr/>
        <p:txBody>
          <a:bodyPr/>
          <a:lstStyle/>
          <a:p>
            <a:r>
              <a:rPr lang="nb-NO" altLang="nb-NO"/>
              <a:t>Side </a:t>
            </a:r>
            <a:fld id="{F57D2C7E-FF28-3646-BDC8-24A1FA3E5E8D}" type="slidenum">
              <a:rPr lang="en-GB" smtClean="0"/>
              <a:pPr/>
              <a:t>‹#›</a:t>
            </a:fld>
            <a:endParaRPr lang="en-GB" dirty="0"/>
          </a:p>
        </p:txBody>
      </p:sp>
      <p:sp>
        <p:nvSpPr>
          <p:cNvPr id="5" name="Plassholder for dato 4">
            <a:extLst>
              <a:ext uri="{FF2B5EF4-FFF2-40B4-BE49-F238E27FC236}">
                <a16:creationId xmlns:a16="http://schemas.microsoft.com/office/drawing/2014/main" id="{46BB41CB-1380-4F59-98E9-763B3081A26F}"/>
              </a:ext>
            </a:extLst>
          </p:cNvPr>
          <p:cNvSpPr>
            <a:spLocks noGrp="1"/>
          </p:cNvSpPr>
          <p:nvPr>
            <p:ph type="dt" sz="half" idx="12"/>
          </p:nvPr>
        </p:nvSpPr>
        <p:spPr/>
        <p:txBody>
          <a:bodyPr/>
          <a:lstStyle/>
          <a:p>
            <a:fld id="{71CF5760-0137-4D42-83E3-B092B0912E30}" type="datetime1">
              <a:rPr lang="nb-NO" smtClean="0"/>
              <a:t>04.09.2026</a:t>
            </a:fld>
            <a:endParaRPr lang="en-GB" dirty="0"/>
          </a:p>
        </p:txBody>
      </p:sp>
      <p:sp>
        <p:nvSpPr>
          <p:cNvPr id="61" name="Plassholder for tekst 6">
            <a:extLst>
              <a:ext uri="{FF2B5EF4-FFF2-40B4-BE49-F238E27FC236}">
                <a16:creationId xmlns:a16="http://schemas.microsoft.com/office/drawing/2014/main" id="{4F9DFC83-875E-4151-AE69-9C0312690B0B}"/>
              </a:ext>
            </a:extLst>
          </p:cNvPr>
          <p:cNvSpPr>
            <a:spLocks noGrp="1"/>
          </p:cNvSpPr>
          <p:nvPr>
            <p:ph type="body" sz="quarter" idx="21" hasCustomPrompt="1"/>
          </p:nvPr>
        </p:nvSpPr>
        <p:spPr>
          <a:xfrm>
            <a:off x="540014" y="4479659"/>
            <a:ext cx="8063728" cy="261016"/>
          </a:xfrm>
          <a:solidFill>
            <a:schemeClr val="tx2">
              <a:lumMod val="75000"/>
            </a:schemeClr>
          </a:solidFill>
        </p:spPr>
        <p:txBody>
          <a:bodyPr anchor="ctr">
            <a:noAutofit/>
          </a:bodyPr>
          <a:lstStyle>
            <a:lvl1pPr marL="0" indent="0" algn="ctr">
              <a:buNone/>
              <a:defRPr sz="1000" b="1">
                <a:solidFill>
                  <a:schemeClr val="bg1"/>
                </a:solidFill>
              </a:defRPr>
            </a:lvl1pPr>
            <a:lvl2pPr algn="ctr">
              <a:defRPr/>
            </a:lvl2pPr>
            <a:lvl3pPr algn="ctr">
              <a:defRPr/>
            </a:lvl3pPr>
            <a:lvl4pPr algn="ctr">
              <a:defRPr/>
            </a:lvl4pPr>
            <a:lvl5pPr algn="ctr">
              <a:defRPr/>
            </a:lvl5pPr>
          </a:lstStyle>
          <a:p>
            <a:pPr lvl="0"/>
            <a:r>
              <a:rPr lang="nb-NO" dirty="0"/>
              <a:t>Skriv inn det som er viktigst å huske fra sliden</a:t>
            </a:r>
          </a:p>
        </p:txBody>
      </p:sp>
      <p:sp>
        <p:nvSpPr>
          <p:cNvPr id="65" name="Plassholder for tekst 26">
            <a:extLst>
              <a:ext uri="{FF2B5EF4-FFF2-40B4-BE49-F238E27FC236}">
                <a16:creationId xmlns:a16="http://schemas.microsoft.com/office/drawing/2014/main" id="{C3ADB537-2A17-48E7-ACA9-B1045251A6F9}"/>
              </a:ext>
            </a:extLst>
          </p:cNvPr>
          <p:cNvSpPr>
            <a:spLocks noGrp="1"/>
          </p:cNvSpPr>
          <p:nvPr>
            <p:ph type="body" sz="quarter" idx="26" hasCustomPrompt="1"/>
          </p:nvPr>
        </p:nvSpPr>
        <p:spPr>
          <a:xfrm>
            <a:off x="5723996" y="1572006"/>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1</a:t>
            </a:r>
          </a:p>
        </p:txBody>
      </p:sp>
      <p:sp>
        <p:nvSpPr>
          <p:cNvPr id="67" name="Plassholder for tekst 28">
            <a:extLst>
              <a:ext uri="{FF2B5EF4-FFF2-40B4-BE49-F238E27FC236}">
                <a16:creationId xmlns:a16="http://schemas.microsoft.com/office/drawing/2014/main" id="{C62976AF-28A8-4208-8EFA-915A956A5466}"/>
              </a:ext>
            </a:extLst>
          </p:cNvPr>
          <p:cNvSpPr>
            <a:spLocks noGrp="1" noChangeAspect="1"/>
          </p:cNvSpPr>
          <p:nvPr>
            <p:ph type="body" sz="quarter" idx="28" hasCustomPrompt="1"/>
          </p:nvPr>
        </p:nvSpPr>
        <p:spPr>
          <a:xfrm>
            <a:off x="5542860" y="1691392"/>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1</a:t>
            </a:r>
          </a:p>
        </p:txBody>
      </p:sp>
      <p:sp>
        <p:nvSpPr>
          <p:cNvPr id="19" name="Plassholder for tekst 26">
            <a:extLst>
              <a:ext uri="{FF2B5EF4-FFF2-40B4-BE49-F238E27FC236}">
                <a16:creationId xmlns:a16="http://schemas.microsoft.com/office/drawing/2014/main" id="{FBE99363-D923-4330-AD3A-798566C21A4B}"/>
              </a:ext>
            </a:extLst>
          </p:cNvPr>
          <p:cNvSpPr>
            <a:spLocks noGrp="1"/>
          </p:cNvSpPr>
          <p:nvPr>
            <p:ph type="body" sz="quarter" idx="29" hasCustomPrompt="1"/>
          </p:nvPr>
        </p:nvSpPr>
        <p:spPr>
          <a:xfrm>
            <a:off x="5723996" y="2267654"/>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2</a:t>
            </a:r>
          </a:p>
        </p:txBody>
      </p:sp>
      <p:sp>
        <p:nvSpPr>
          <p:cNvPr id="20" name="Plassholder for tekst 28">
            <a:extLst>
              <a:ext uri="{FF2B5EF4-FFF2-40B4-BE49-F238E27FC236}">
                <a16:creationId xmlns:a16="http://schemas.microsoft.com/office/drawing/2014/main" id="{9D41440B-AEA9-440A-928A-7F7CB4F7F561}"/>
              </a:ext>
            </a:extLst>
          </p:cNvPr>
          <p:cNvSpPr>
            <a:spLocks noGrp="1" noChangeAspect="1"/>
          </p:cNvSpPr>
          <p:nvPr>
            <p:ph type="body" sz="quarter" idx="30" hasCustomPrompt="1"/>
          </p:nvPr>
        </p:nvSpPr>
        <p:spPr>
          <a:xfrm>
            <a:off x="5542860" y="2387040"/>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2</a:t>
            </a:r>
          </a:p>
        </p:txBody>
      </p:sp>
      <p:sp>
        <p:nvSpPr>
          <p:cNvPr id="21" name="Plassholder for tekst 26">
            <a:extLst>
              <a:ext uri="{FF2B5EF4-FFF2-40B4-BE49-F238E27FC236}">
                <a16:creationId xmlns:a16="http://schemas.microsoft.com/office/drawing/2014/main" id="{2A16A24A-47AE-4624-B970-143AD5C67E73}"/>
              </a:ext>
            </a:extLst>
          </p:cNvPr>
          <p:cNvSpPr>
            <a:spLocks noGrp="1"/>
          </p:cNvSpPr>
          <p:nvPr>
            <p:ph type="body" sz="quarter" idx="31" hasCustomPrompt="1"/>
          </p:nvPr>
        </p:nvSpPr>
        <p:spPr>
          <a:xfrm>
            <a:off x="5723996" y="2967156"/>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3</a:t>
            </a:r>
          </a:p>
        </p:txBody>
      </p:sp>
      <p:sp>
        <p:nvSpPr>
          <p:cNvPr id="22" name="Plassholder for tekst 28">
            <a:extLst>
              <a:ext uri="{FF2B5EF4-FFF2-40B4-BE49-F238E27FC236}">
                <a16:creationId xmlns:a16="http://schemas.microsoft.com/office/drawing/2014/main" id="{319FF6E5-A484-484F-8BD7-A1E802EBDDFE}"/>
              </a:ext>
            </a:extLst>
          </p:cNvPr>
          <p:cNvSpPr>
            <a:spLocks noGrp="1" noChangeAspect="1"/>
          </p:cNvSpPr>
          <p:nvPr>
            <p:ph type="body" sz="quarter" idx="32" hasCustomPrompt="1"/>
          </p:nvPr>
        </p:nvSpPr>
        <p:spPr>
          <a:xfrm>
            <a:off x="5542860" y="3086542"/>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3</a:t>
            </a:r>
          </a:p>
        </p:txBody>
      </p:sp>
      <p:sp>
        <p:nvSpPr>
          <p:cNvPr id="23" name="Plassholder for tekst 26">
            <a:extLst>
              <a:ext uri="{FF2B5EF4-FFF2-40B4-BE49-F238E27FC236}">
                <a16:creationId xmlns:a16="http://schemas.microsoft.com/office/drawing/2014/main" id="{2C818102-C0A7-4447-A307-F3882AB3AF7E}"/>
              </a:ext>
            </a:extLst>
          </p:cNvPr>
          <p:cNvSpPr>
            <a:spLocks noGrp="1"/>
          </p:cNvSpPr>
          <p:nvPr>
            <p:ph type="body" sz="quarter" idx="33" hasCustomPrompt="1"/>
          </p:nvPr>
        </p:nvSpPr>
        <p:spPr>
          <a:xfrm>
            <a:off x="5723996" y="3659519"/>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4</a:t>
            </a:r>
          </a:p>
        </p:txBody>
      </p:sp>
      <p:sp>
        <p:nvSpPr>
          <p:cNvPr id="27" name="Plassholder for tekst 28">
            <a:extLst>
              <a:ext uri="{FF2B5EF4-FFF2-40B4-BE49-F238E27FC236}">
                <a16:creationId xmlns:a16="http://schemas.microsoft.com/office/drawing/2014/main" id="{BB17DF05-293E-466B-9D5F-39B21A9BE981}"/>
              </a:ext>
            </a:extLst>
          </p:cNvPr>
          <p:cNvSpPr>
            <a:spLocks noGrp="1" noChangeAspect="1"/>
          </p:cNvSpPr>
          <p:nvPr>
            <p:ph type="body" sz="quarter" idx="34" hasCustomPrompt="1"/>
          </p:nvPr>
        </p:nvSpPr>
        <p:spPr>
          <a:xfrm>
            <a:off x="5542860" y="3778905"/>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4</a:t>
            </a:r>
          </a:p>
        </p:txBody>
      </p:sp>
      <p:sp>
        <p:nvSpPr>
          <p:cNvPr id="28" name="Likebent trekant 27">
            <a:extLst>
              <a:ext uri="{FF2B5EF4-FFF2-40B4-BE49-F238E27FC236}">
                <a16:creationId xmlns:a16="http://schemas.microsoft.com/office/drawing/2014/main" id="{4303F113-CD92-49B5-81AA-596113DDB7EB}"/>
              </a:ext>
            </a:extLst>
          </p:cNvPr>
          <p:cNvSpPr/>
          <p:nvPr userDrawn="1"/>
        </p:nvSpPr>
        <p:spPr>
          <a:xfrm rot="5400000">
            <a:off x="4656684" y="2795750"/>
            <a:ext cx="1219200" cy="215900"/>
          </a:xfrm>
          <a:prstGeom prst="triangle">
            <a:avLst/>
          </a:prstGeom>
          <a:solidFill>
            <a:schemeClr val="tx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Plassholder for innhold 2">
            <a:extLst>
              <a:ext uri="{FF2B5EF4-FFF2-40B4-BE49-F238E27FC236}">
                <a16:creationId xmlns:a16="http://schemas.microsoft.com/office/drawing/2014/main" id="{3C4E8245-31D9-403B-BCE9-7549AD063A0B}"/>
              </a:ext>
            </a:extLst>
          </p:cNvPr>
          <p:cNvSpPr>
            <a:spLocks noGrp="1"/>
          </p:cNvSpPr>
          <p:nvPr>
            <p:ph idx="17" hasCustomPrompt="1"/>
          </p:nvPr>
        </p:nvSpPr>
        <p:spPr>
          <a:xfrm>
            <a:off x="539750" y="1572006"/>
            <a:ext cx="4618584" cy="2663775"/>
          </a:xfrm>
          <a:noFill/>
          <a:ln w="6350">
            <a:solidFill>
              <a:schemeClr val="tx1"/>
            </a:solidFill>
          </a:ln>
        </p:spPr>
        <p:txBody>
          <a:bodyPr lIns="216000" tIns="180000" rIns="216000" bIns="144000"/>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224240572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_3 tekstbokser lyseblå">
    <p:spTree>
      <p:nvGrpSpPr>
        <p:cNvPr id="1" name=""/>
        <p:cNvGrpSpPr/>
        <p:nvPr/>
      </p:nvGrpSpPr>
      <p:grpSpPr>
        <a:xfrm>
          <a:off x="0" y="0"/>
          <a:ext cx="0" cy="0"/>
          <a:chOff x="0" y="0"/>
          <a:chExt cx="0" cy="0"/>
        </a:xfrm>
      </p:grpSpPr>
      <p:sp>
        <p:nvSpPr>
          <p:cNvPr id="28" name="Rektangel 27"/>
          <p:cNvSpPr/>
          <p:nvPr userDrawn="1"/>
        </p:nvSpPr>
        <p:spPr>
          <a:xfrm>
            <a:off x="537637" y="4339797"/>
            <a:ext cx="2594367" cy="430339"/>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4" name="Rektangel 13">
            <a:extLst>
              <a:ext uri="{FF2B5EF4-FFF2-40B4-BE49-F238E27FC236}">
                <a16:creationId xmlns:a16="http://schemas.microsoft.com/office/drawing/2014/main" id="{5359067D-63C2-4494-AD91-46067B1D7A31}"/>
              </a:ext>
            </a:extLst>
          </p:cNvPr>
          <p:cNvSpPr/>
          <p:nvPr userDrawn="1"/>
        </p:nvSpPr>
        <p:spPr>
          <a:xfrm>
            <a:off x="3277992" y="4339797"/>
            <a:ext cx="2592248" cy="430339"/>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21" name="Rektangel 20">
            <a:extLst>
              <a:ext uri="{FF2B5EF4-FFF2-40B4-BE49-F238E27FC236}">
                <a16:creationId xmlns:a16="http://schemas.microsoft.com/office/drawing/2014/main" id="{ACA21C9F-0424-4DC6-92D4-E4F0CA68F6A8}"/>
              </a:ext>
            </a:extLst>
          </p:cNvPr>
          <p:cNvSpPr/>
          <p:nvPr userDrawn="1"/>
        </p:nvSpPr>
        <p:spPr>
          <a:xfrm>
            <a:off x="6007070" y="4339797"/>
            <a:ext cx="2596916" cy="430339"/>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pic>
        <p:nvPicPr>
          <p:cNvPr id="24" name="Bilde 23">
            <a:extLst>
              <a:ext uri="{FF2B5EF4-FFF2-40B4-BE49-F238E27FC236}">
                <a16:creationId xmlns:a16="http://schemas.microsoft.com/office/drawing/2014/main" id="{0DB96152-3A67-43F9-9811-884319E65B6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6007070" y="4486568"/>
            <a:ext cx="2596916" cy="132320"/>
          </a:xfrm>
          <a:prstGeom prst="rect">
            <a:avLst/>
          </a:prstGeom>
        </p:spPr>
      </p:pic>
      <p:sp>
        <p:nvSpPr>
          <p:cNvPr id="25" name="Plassholder for bunntekst 4">
            <a:extLst>
              <a:ext uri="{FF2B5EF4-FFF2-40B4-BE49-F238E27FC236}">
                <a16:creationId xmlns:a16="http://schemas.microsoft.com/office/drawing/2014/main" id="{AFBDCAEC-2E06-4285-A05D-8B99B97F143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6" name="Plassholder for lysbildenummer 5">
            <a:extLst>
              <a:ext uri="{FF2B5EF4-FFF2-40B4-BE49-F238E27FC236}">
                <a16:creationId xmlns:a16="http://schemas.microsoft.com/office/drawing/2014/main" id="{B2503DFC-B961-4DE2-B619-B000AFDF8F0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9" name="Plassholder for dato 3">
            <a:extLst>
              <a:ext uri="{FF2B5EF4-FFF2-40B4-BE49-F238E27FC236}">
                <a16:creationId xmlns:a16="http://schemas.microsoft.com/office/drawing/2014/main" id="{2C16500C-D29D-40A2-8DD1-BF5C9975CDD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pic>
        <p:nvPicPr>
          <p:cNvPr id="31" name="Bilde 30">
            <a:extLst>
              <a:ext uri="{FF2B5EF4-FFF2-40B4-BE49-F238E27FC236}">
                <a16:creationId xmlns:a16="http://schemas.microsoft.com/office/drawing/2014/main" id="{537312E0-208A-4F51-85E2-C421C6F956C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3273542" y="4486568"/>
            <a:ext cx="2596916" cy="132320"/>
          </a:xfrm>
          <a:prstGeom prst="rect">
            <a:avLst/>
          </a:prstGeom>
        </p:spPr>
      </p:pic>
      <p:pic>
        <p:nvPicPr>
          <p:cNvPr id="32" name="Bilde 31">
            <a:extLst>
              <a:ext uri="{FF2B5EF4-FFF2-40B4-BE49-F238E27FC236}">
                <a16:creationId xmlns:a16="http://schemas.microsoft.com/office/drawing/2014/main" id="{40D99C5E-46A7-4DAF-BC0B-EAB753EA814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535088" y="4486568"/>
            <a:ext cx="2596916" cy="132320"/>
          </a:xfrm>
          <a:prstGeom prst="rect">
            <a:avLst/>
          </a:prstGeom>
        </p:spPr>
      </p:pic>
      <p:sp>
        <p:nvSpPr>
          <p:cNvPr id="33" name="Plassholder for innhold 2">
            <a:extLst>
              <a:ext uri="{FF2B5EF4-FFF2-40B4-BE49-F238E27FC236}">
                <a16:creationId xmlns:a16="http://schemas.microsoft.com/office/drawing/2014/main" id="{0E136EE6-EE75-47F9-ADB5-5D127DEADE34}"/>
              </a:ext>
            </a:extLst>
          </p:cNvPr>
          <p:cNvSpPr>
            <a:spLocks noGrp="1"/>
          </p:cNvSpPr>
          <p:nvPr>
            <p:ph idx="15" hasCustomPrompt="1"/>
          </p:nvPr>
        </p:nvSpPr>
        <p:spPr>
          <a:xfrm>
            <a:off x="6007070" y="853010"/>
            <a:ext cx="2597180" cy="3482310"/>
          </a:xfrm>
          <a:solidFill>
            <a:srgbClr val="C9DBF2"/>
          </a:solidFill>
        </p:spPr>
        <p:txBody>
          <a:bodyPr lIns="216000" tIns="180000" rIns="216000" bIns="144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4" name="Plassholder for innhold 2">
            <a:extLst>
              <a:ext uri="{FF2B5EF4-FFF2-40B4-BE49-F238E27FC236}">
                <a16:creationId xmlns:a16="http://schemas.microsoft.com/office/drawing/2014/main" id="{26FFC8DD-249D-4732-BE87-A5A37F9416C3}"/>
              </a:ext>
            </a:extLst>
          </p:cNvPr>
          <p:cNvSpPr>
            <a:spLocks noGrp="1"/>
          </p:cNvSpPr>
          <p:nvPr>
            <p:ph idx="16" hasCustomPrompt="1"/>
          </p:nvPr>
        </p:nvSpPr>
        <p:spPr>
          <a:xfrm>
            <a:off x="3277985" y="842963"/>
            <a:ext cx="2592255" cy="3496833"/>
          </a:xfrm>
          <a:solidFill>
            <a:srgbClr val="C9DBF2"/>
          </a:solidFill>
        </p:spPr>
        <p:txBody>
          <a:bodyPr lIns="216000" tIns="180000" rIns="216000" bIns="144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5" name="Plassholder for innhold 2">
            <a:extLst>
              <a:ext uri="{FF2B5EF4-FFF2-40B4-BE49-F238E27FC236}">
                <a16:creationId xmlns:a16="http://schemas.microsoft.com/office/drawing/2014/main" id="{6EF2C74D-FBDA-440C-A2CE-98B31B11A63F}"/>
              </a:ext>
            </a:extLst>
          </p:cNvPr>
          <p:cNvSpPr>
            <a:spLocks noGrp="1"/>
          </p:cNvSpPr>
          <p:nvPr>
            <p:ph idx="17" hasCustomPrompt="1"/>
          </p:nvPr>
        </p:nvSpPr>
        <p:spPr>
          <a:xfrm>
            <a:off x="535088" y="844213"/>
            <a:ext cx="2596917" cy="3495583"/>
          </a:xfrm>
          <a:solidFill>
            <a:srgbClr val="C9DBF2"/>
          </a:solidFill>
        </p:spPr>
        <p:txBody>
          <a:bodyPr lIns="216000" tIns="180000" rIns="216000" bIns="144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239352209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4_3 tekstbokser gradering">
    <p:spTree>
      <p:nvGrpSpPr>
        <p:cNvPr id="1" name=""/>
        <p:cNvGrpSpPr/>
        <p:nvPr/>
      </p:nvGrpSpPr>
      <p:grpSpPr>
        <a:xfrm>
          <a:off x="0" y="0"/>
          <a:ext cx="0" cy="0"/>
          <a:chOff x="0" y="0"/>
          <a:chExt cx="0" cy="0"/>
        </a:xfrm>
      </p:grpSpPr>
      <p:sp>
        <p:nvSpPr>
          <p:cNvPr id="28" name="Rektangel 27"/>
          <p:cNvSpPr/>
          <p:nvPr userDrawn="1"/>
        </p:nvSpPr>
        <p:spPr>
          <a:xfrm>
            <a:off x="537637" y="4339797"/>
            <a:ext cx="2594367" cy="430339"/>
          </a:xfrm>
          <a:prstGeom prst="rect">
            <a:avLst/>
          </a:prstGeom>
          <a:gradFill flip="none" rotWithShape="1">
            <a:gsLst>
              <a:gs pos="0">
                <a:schemeClr val="tx1"/>
              </a:gs>
              <a:gs pos="100000">
                <a:srgbClr val="0D2D4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4" name="Rektangel 13">
            <a:extLst>
              <a:ext uri="{FF2B5EF4-FFF2-40B4-BE49-F238E27FC236}">
                <a16:creationId xmlns:a16="http://schemas.microsoft.com/office/drawing/2014/main" id="{5359067D-63C2-4494-AD91-46067B1D7A31}"/>
              </a:ext>
            </a:extLst>
          </p:cNvPr>
          <p:cNvSpPr/>
          <p:nvPr userDrawn="1"/>
        </p:nvSpPr>
        <p:spPr>
          <a:xfrm>
            <a:off x="3277992" y="4339797"/>
            <a:ext cx="2592248" cy="430339"/>
          </a:xfrm>
          <a:prstGeom prst="rect">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21" name="Rektangel 20">
            <a:extLst>
              <a:ext uri="{FF2B5EF4-FFF2-40B4-BE49-F238E27FC236}">
                <a16:creationId xmlns:a16="http://schemas.microsoft.com/office/drawing/2014/main" id="{ACA21C9F-0424-4DC6-92D4-E4F0CA68F6A8}"/>
              </a:ext>
            </a:extLst>
          </p:cNvPr>
          <p:cNvSpPr/>
          <p:nvPr userDrawn="1"/>
        </p:nvSpPr>
        <p:spPr>
          <a:xfrm>
            <a:off x="6007070" y="4339797"/>
            <a:ext cx="2596916" cy="430339"/>
          </a:xfrm>
          <a:prstGeom prst="rect">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pic>
        <p:nvPicPr>
          <p:cNvPr id="24" name="Bilde 23">
            <a:extLst>
              <a:ext uri="{FF2B5EF4-FFF2-40B4-BE49-F238E27FC236}">
                <a16:creationId xmlns:a16="http://schemas.microsoft.com/office/drawing/2014/main" id="{0DB96152-3A67-43F9-9811-884319E65B6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6007070" y="4486568"/>
            <a:ext cx="2596916" cy="132320"/>
          </a:xfrm>
          <a:prstGeom prst="rect">
            <a:avLst/>
          </a:prstGeom>
        </p:spPr>
      </p:pic>
      <p:sp>
        <p:nvSpPr>
          <p:cNvPr id="25" name="Plassholder for bunntekst 4">
            <a:extLst>
              <a:ext uri="{FF2B5EF4-FFF2-40B4-BE49-F238E27FC236}">
                <a16:creationId xmlns:a16="http://schemas.microsoft.com/office/drawing/2014/main" id="{AFBDCAEC-2E06-4285-A05D-8B99B97F143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6" name="Plassholder for lysbildenummer 5">
            <a:extLst>
              <a:ext uri="{FF2B5EF4-FFF2-40B4-BE49-F238E27FC236}">
                <a16:creationId xmlns:a16="http://schemas.microsoft.com/office/drawing/2014/main" id="{B2503DFC-B961-4DE2-B619-B000AFDF8F0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9" name="Plassholder for dato 3">
            <a:extLst>
              <a:ext uri="{FF2B5EF4-FFF2-40B4-BE49-F238E27FC236}">
                <a16:creationId xmlns:a16="http://schemas.microsoft.com/office/drawing/2014/main" id="{2C16500C-D29D-40A2-8DD1-BF5C9975CDD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pic>
        <p:nvPicPr>
          <p:cNvPr id="31" name="Bilde 30">
            <a:extLst>
              <a:ext uri="{FF2B5EF4-FFF2-40B4-BE49-F238E27FC236}">
                <a16:creationId xmlns:a16="http://schemas.microsoft.com/office/drawing/2014/main" id="{537312E0-208A-4F51-85E2-C421C6F956C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3273542" y="4486568"/>
            <a:ext cx="2596916" cy="132320"/>
          </a:xfrm>
          <a:prstGeom prst="rect">
            <a:avLst/>
          </a:prstGeom>
        </p:spPr>
      </p:pic>
      <p:pic>
        <p:nvPicPr>
          <p:cNvPr id="32" name="Bilde 31">
            <a:extLst>
              <a:ext uri="{FF2B5EF4-FFF2-40B4-BE49-F238E27FC236}">
                <a16:creationId xmlns:a16="http://schemas.microsoft.com/office/drawing/2014/main" id="{40D99C5E-46A7-4DAF-BC0B-EAB753EA814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535088" y="4486568"/>
            <a:ext cx="2596916" cy="132320"/>
          </a:xfrm>
          <a:prstGeom prst="rect">
            <a:avLst/>
          </a:prstGeom>
        </p:spPr>
      </p:pic>
      <p:sp>
        <p:nvSpPr>
          <p:cNvPr id="33" name="Plassholder for innhold 2">
            <a:extLst>
              <a:ext uri="{FF2B5EF4-FFF2-40B4-BE49-F238E27FC236}">
                <a16:creationId xmlns:a16="http://schemas.microsoft.com/office/drawing/2014/main" id="{0E136EE6-EE75-47F9-ADB5-5D127DEADE34}"/>
              </a:ext>
            </a:extLst>
          </p:cNvPr>
          <p:cNvSpPr>
            <a:spLocks noGrp="1"/>
          </p:cNvSpPr>
          <p:nvPr>
            <p:ph idx="15" hasCustomPrompt="1"/>
          </p:nvPr>
        </p:nvSpPr>
        <p:spPr>
          <a:xfrm>
            <a:off x="6007070" y="853010"/>
            <a:ext cx="2597180" cy="3482310"/>
          </a:xfrm>
          <a:gradFill flip="none" rotWithShape="1">
            <a:gsLst>
              <a:gs pos="0">
                <a:schemeClr val="tx1"/>
              </a:gs>
              <a:gs pos="100000">
                <a:srgbClr val="0D2D4C"/>
              </a:gs>
            </a:gsLst>
            <a:lin ang="0" scaled="0"/>
            <a:tileRect/>
          </a:gra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4" name="Plassholder for innhold 2">
            <a:extLst>
              <a:ext uri="{FF2B5EF4-FFF2-40B4-BE49-F238E27FC236}">
                <a16:creationId xmlns:a16="http://schemas.microsoft.com/office/drawing/2014/main" id="{26FFC8DD-249D-4732-BE87-A5A37F9416C3}"/>
              </a:ext>
            </a:extLst>
          </p:cNvPr>
          <p:cNvSpPr>
            <a:spLocks noGrp="1"/>
          </p:cNvSpPr>
          <p:nvPr>
            <p:ph idx="16" hasCustomPrompt="1"/>
          </p:nvPr>
        </p:nvSpPr>
        <p:spPr>
          <a:xfrm>
            <a:off x="3277985" y="842963"/>
            <a:ext cx="2592255" cy="3496833"/>
          </a:xfrm>
          <a:gradFill flip="none" rotWithShape="1">
            <a:gsLst>
              <a:gs pos="0">
                <a:schemeClr val="tx1"/>
              </a:gs>
              <a:gs pos="100000">
                <a:srgbClr val="0D2D4C"/>
              </a:gs>
            </a:gsLst>
            <a:lin ang="0" scaled="0"/>
            <a:tileRect/>
          </a:gra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5" name="Plassholder for innhold 2">
            <a:extLst>
              <a:ext uri="{FF2B5EF4-FFF2-40B4-BE49-F238E27FC236}">
                <a16:creationId xmlns:a16="http://schemas.microsoft.com/office/drawing/2014/main" id="{6EF2C74D-FBDA-440C-A2CE-98B31B11A63F}"/>
              </a:ext>
            </a:extLst>
          </p:cNvPr>
          <p:cNvSpPr>
            <a:spLocks noGrp="1"/>
          </p:cNvSpPr>
          <p:nvPr>
            <p:ph idx="17" hasCustomPrompt="1"/>
          </p:nvPr>
        </p:nvSpPr>
        <p:spPr>
          <a:xfrm>
            <a:off x="535088" y="844213"/>
            <a:ext cx="2596917" cy="3495583"/>
          </a:xfrm>
          <a:gradFill flip="none" rotWithShape="1">
            <a:gsLst>
              <a:gs pos="0">
                <a:schemeClr val="tx1"/>
              </a:gs>
              <a:gs pos="100000">
                <a:srgbClr val="0D2D4C"/>
              </a:gs>
            </a:gsLst>
            <a:lin ang="0" scaled="0"/>
            <a:tileRect/>
          </a:gra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138179880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2_3 tekstbokser (svart)">
    <p:spTree>
      <p:nvGrpSpPr>
        <p:cNvPr id="1" name=""/>
        <p:cNvGrpSpPr/>
        <p:nvPr/>
      </p:nvGrpSpPr>
      <p:grpSpPr>
        <a:xfrm>
          <a:off x="0" y="0"/>
          <a:ext cx="0" cy="0"/>
          <a:chOff x="0" y="0"/>
          <a:chExt cx="0" cy="0"/>
        </a:xfrm>
      </p:grpSpPr>
      <p:sp>
        <p:nvSpPr>
          <p:cNvPr id="25" name="Plassholder for bunntekst 4">
            <a:extLst>
              <a:ext uri="{FF2B5EF4-FFF2-40B4-BE49-F238E27FC236}">
                <a16:creationId xmlns:a16="http://schemas.microsoft.com/office/drawing/2014/main" id="{AFBDCAEC-2E06-4285-A05D-8B99B97F143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6" name="Plassholder for lysbildenummer 5">
            <a:extLst>
              <a:ext uri="{FF2B5EF4-FFF2-40B4-BE49-F238E27FC236}">
                <a16:creationId xmlns:a16="http://schemas.microsoft.com/office/drawing/2014/main" id="{B2503DFC-B961-4DE2-B619-B000AFDF8F0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9" name="Plassholder for dato 3">
            <a:extLst>
              <a:ext uri="{FF2B5EF4-FFF2-40B4-BE49-F238E27FC236}">
                <a16:creationId xmlns:a16="http://schemas.microsoft.com/office/drawing/2014/main" id="{2C16500C-D29D-40A2-8DD1-BF5C9975CDD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AA815C70-F95E-44BA-B91C-6F5FC2A11E54}"/>
              </a:ext>
            </a:extLst>
          </p:cNvPr>
          <p:cNvSpPr/>
          <p:nvPr userDrawn="1"/>
        </p:nvSpPr>
        <p:spPr>
          <a:xfrm>
            <a:off x="537637" y="4339797"/>
            <a:ext cx="2594367" cy="4303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8" name="Rektangel 17">
            <a:extLst>
              <a:ext uri="{FF2B5EF4-FFF2-40B4-BE49-F238E27FC236}">
                <a16:creationId xmlns:a16="http://schemas.microsoft.com/office/drawing/2014/main" id="{34AAC20F-6B4A-4C3C-BE0C-E072D5E9C96D}"/>
              </a:ext>
            </a:extLst>
          </p:cNvPr>
          <p:cNvSpPr/>
          <p:nvPr userDrawn="1"/>
        </p:nvSpPr>
        <p:spPr>
          <a:xfrm>
            <a:off x="3277992" y="4339797"/>
            <a:ext cx="2592248" cy="4303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9" name="Rektangel 18">
            <a:extLst>
              <a:ext uri="{FF2B5EF4-FFF2-40B4-BE49-F238E27FC236}">
                <a16:creationId xmlns:a16="http://schemas.microsoft.com/office/drawing/2014/main" id="{D92ED3A4-99E6-4E6A-933B-8B734361C57B}"/>
              </a:ext>
            </a:extLst>
          </p:cNvPr>
          <p:cNvSpPr/>
          <p:nvPr userDrawn="1"/>
        </p:nvSpPr>
        <p:spPr>
          <a:xfrm>
            <a:off x="6007070" y="4339797"/>
            <a:ext cx="2596916" cy="4303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pic>
        <p:nvPicPr>
          <p:cNvPr id="20" name="Bilde 19">
            <a:extLst>
              <a:ext uri="{FF2B5EF4-FFF2-40B4-BE49-F238E27FC236}">
                <a16:creationId xmlns:a16="http://schemas.microsoft.com/office/drawing/2014/main" id="{40F203FE-31EC-4439-8F2B-2840E64B170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6007070" y="4486568"/>
            <a:ext cx="2596916" cy="132320"/>
          </a:xfrm>
          <a:prstGeom prst="rect">
            <a:avLst/>
          </a:prstGeom>
        </p:spPr>
      </p:pic>
      <p:pic>
        <p:nvPicPr>
          <p:cNvPr id="23" name="Bilde 22">
            <a:extLst>
              <a:ext uri="{FF2B5EF4-FFF2-40B4-BE49-F238E27FC236}">
                <a16:creationId xmlns:a16="http://schemas.microsoft.com/office/drawing/2014/main" id="{6F37DEB2-CDF4-46B0-AB1D-3025B13D6EE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3273542" y="4486568"/>
            <a:ext cx="2596916" cy="132320"/>
          </a:xfrm>
          <a:prstGeom prst="rect">
            <a:avLst/>
          </a:prstGeom>
        </p:spPr>
      </p:pic>
      <p:pic>
        <p:nvPicPr>
          <p:cNvPr id="30" name="Bilde 29">
            <a:extLst>
              <a:ext uri="{FF2B5EF4-FFF2-40B4-BE49-F238E27FC236}">
                <a16:creationId xmlns:a16="http://schemas.microsoft.com/office/drawing/2014/main" id="{FDC0B716-8731-4886-816B-B4D2CCAA300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535088" y="4486568"/>
            <a:ext cx="2596916" cy="132320"/>
          </a:xfrm>
          <a:prstGeom prst="rect">
            <a:avLst/>
          </a:prstGeom>
        </p:spPr>
      </p:pic>
      <p:sp>
        <p:nvSpPr>
          <p:cNvPr id="33" name="Plassholder for innhold 2">
            <a:extLst>
              <a:ext uri="{FF2B5EF4-FFF2-40B4-BE49-F238E27FC236}">
                <a16:creationId xmlns:a16="http://schemas.microsoft.com/office/drawing/2014/main" id="{2DDC36C2-FECE-4DF3-9F2F-5AEF327E5EA9}"/>
              </a:ext>
            </a:extLst>
          </p:cNvPr>
          <p:cNvSpPr>
            <a:spLocks noGrp="1"/>
          </p:cNvSpPr>
          <p:nvPr>
            <p:ph idx="15" hasCustomPrompt="1"/>
          </p:nvPr>
        </p:nvSpPr>
        <p:spPr>
          <a:xfrm>
            <a:off x="6007070" y="853010"/>
            <a:ext cx="2597180" cy="3482310"/>
          </a:xfrm>
          <a:solidFill>
            <a:schemeClr val="tx1"/>
          </a:soli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4" name="Plassholder for innhold 2">
            <a:extLst>
              <a:ext uri="{FF2B5EF4-FFF2-40B4-BE49-F238E27FC236}">
                <a16:creationId xmlns:a16="http://schemas.microsoft.com/office/drawing/2014/main" id="{C52D575D-A7F5-4596-A340-9053AA577A12}"/>
              </a:ext>
            </a:extLst>
          </p:cNvPr>
          <p:cNvSpPr>
            <a:spLocks noGrp="1"/>
          </p:cNvSpPr>
          <p:nvPr>
            <p:ph idx="16" hasCustomPrompt="1"/>
          </p:nvPr>
        </p:nvSpPr>
        <p:spPr>
          <a:xfrm>
            <a:off x="3277985" y="842963"/>
            <a:ext cx="2592255" cy="3496833"/>
          </a:xfrm>
          <a:solidFill>
            <a:schemeClr val="tx1"/>
          </a:soli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5" name="Plassholder for innhold 2">
            <a:extLst>
              <a:ext uri="{FF2B5EF4-FFF2-40B4-BE49-F238E27FC236}">
                <a16:creationId xmlns:a16="http://schemas.microsoft.com/office/drawing/2014/main" id="{6761E678-1F79-4371-B3B8-A770B4D64865}"/>
              </a:ext>
            </a:extLst>
          </p:cNvPr>
          <p:cNvSpPr>
            <a:spLocks noGrp="1"/>
          </p:cNvSpPr>
          <p:nvPr>
            <p:ph idx="17" hasCustomPrompt="1"/>
          </p:nvPr>
        </p:nvSpPr>
        <p:spPr>
          <a:xfrm>
            <a:off x="535088" y="844213"/>
            <a:ext cx="2596917" cy="3495583"/>
          </a:xfrm>
          <a:solidFill>
            <a:schemeClr val="tx1"/>
          </a:soli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102383493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 sirkler (lyseblå)">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lvl1pPr>
          </a:lstStyle>
          <a:p>
            <a:pPr lvl="0"/>
            <a:r>
              <a:rPr lang="nb-NO" dirty="0"/>
              <a:t>Klikk for å redigere tekst</a:t>
            </a:r>
          </a:p>
        </p:txBody>
      </p:sp>
      <p:sp>
        <p:nvSpPr>
          <p:cNvPr id="11" name="Plassholder for bunntekst 4">
            <a:extLst>
              <a:ext uri="{FF2B5EF4-FFF2-40B4-BE49-F238E27FC236}">
                <a16:creationId xmlns:a16="http://schemas.microsoft.com/office/drawing/2014/main" id="{54B2DDDA-012B-471E-BEBE-806A033B0BA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2" name="Plassholder for lysbildenummer 5">
            <a:extLst>
              <a:ext uri="{FF2B5EF4-FFF2-40B4-BE49-F238E27FC236}">
                <a16:creationId xmlns:a16="http://schemas.microsoft.com/office/drawing/2014/main" id="{F510C2E4-C1C7-474E-AEF3-015B5C977E6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B943B788-088D-46EF-9810-BF2A6F6759B0}"/>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404866744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3 sirkler (gradering)">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1" name="Plassholder for bunntekst 4">
            <a:extLst>
              <a:ext uri="{FF2B5EF4-FFF2-40B4-BE49-F238E27FC236}">
                <a16:creationId xmlns:a16="http://schemas.microsoft.com/office/drawing/2014/main" id="{F65E5065-A6EC-4544-87F5-40CC3C8F7B44}"/>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2" name="Plassholder for lysbildenummer 5">
            <a:extLst>
              <a:ext uri="{FF2B5EF4-FFF2-40B4-BE49-F238E27FC236}">
                <a16:creationId xmlns:a16="http://schemas.microsoft.com/office/drawing/2014/main" id="{9A953DBB-B765-464A-AA6C-3BDF124DAB0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3CF83408-74E9-4E0F-AD22-BF562FF1AD4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422689246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3 sirkler (svart)">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1" name="Plassholder for bunntekst 4">
            <a:extLst>
              <a:ext uri="{FF2B5EF4-FFF2-40B4-BE49-F238E27FC236}">
                <a16:creationId xmlns:a16="http://schemas.microsoft.com/office/drawing/2014/main" id="{3D0E19C4-257A-4F87-B54E-AD341AFB840A}"/>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2" name="Plassholder for lysbildenummer 5">
            <a:extLst>
              <a:ext uri="{FF2B5EF4-FFF2-40B4-BE49-F238E27FC236}">
                <a16:creationId xmlns:a16="http://schemas.microsoft.com/office/drawing/2014/main" id="{B70E037C-7210-4627-A719-91AD1A26AA2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6CCF1D6A-BB9E-44B2-8B8E-B2FDFCCAEED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92620895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3 sirkl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lvl1pPr>
          </a:lstStyle>
          <a:p>
            <a:pPr lvl="0"/>
            <a:r>
              <a:rPr lang="nb-NO" dirty="0"/>
              <a:t>Klikk for å redigere tekst</a:t>
            </a:r>
          </a:p>
        </p:txBody>
      </p:sp>
      <p:pic>
        <p:nvPicPr>
          <p:cNvPr id="16" name="Bilde 15" descr="Logo">
            <a:extLst>
              <a:ext uri="{FF2B5EF4-FFF2-40B4-BE49-F238E27FC236}">
                <a16:creationId xmlns:a16="http://schemas.microsoft.com/office/drawing/2014/main" id="{B81F40F6-D169-405C-8D23-4102C5BF10C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9" name="Plassholder for bunntekst 4">
            <a:extLst>
              <a:ext uri="{FF2B5EF4-FFF2-40B4-BE49-F238E27FC236}">
                <a16:creationId xmlns:a16="http://schemas.microsoft.com/office/drawing/2014/main" id="{8C27AD52-AD46-4173-9809-C3D56E12C49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20" name="Plassholder for lysbildenummer 5">
            <a:extLst>
              <a:ext uri="{FF2B5EF4-FFF2-40B4-BE49-F238E27FC236}">
                <a16:creationId xmlns:a16="http://schemas.microsoft.com/office/drawing/2014/main" id="{8D107FE3-F313-4276-83C5-6F889FFCD0AE}"/>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21" name="Plassholder for dato 3">
            <a:extLst>
              <a:ext uri="{FF2B5EF4-FFF2-40B4-BE49-F238E27FC236}">
                <a16:creationId xmlns:a16="http://schemas.microsoft.com/office/drawing/2014/main" id="{50F26E43-9587-4D87-A654-78765B83E48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372666209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 bilde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42963"/>
            <a:ext cx="9144000" cy="3924300"/>
          </a:xfrm>
          <a:solidFill>
            <a:schemeClr val="bg2"/>
          </a:solidFill>
        </p:spPr>
        <p:txBody>
          <a:bodyPr/>
          <a:lstStyle>
            <a:lvl1pPr marL="0" indent="0" algn="ctr">
              <a:buNone/>
              <a:defRPr sz="1400"/>
            </a:lvl1pPr>
          </a:lstStyle>
          <a:p>
            <a:r>
              <a:rPr lang="nb-NO"/>
              <a:t>Klikk på ikonet for å legge til et bilde</a:t>
            </a:r>
            <a:endParaRPr lang="en-GB" dirty="0"/>
          </a:p>
        </p:txBody>
      </p:sp>
      <p:sp>
        <p:nvSpPr>
          <p:cNvPr id="7" name="Plassholder for bunntekst 4">
            <a:extLst>
              <a:ext uri="{FF2B5EF4-FFF2-40B4-BE49-F238E27FC236}">
                <a16:creationId xmlns:a16="http://schemas.microsoft.com/office/drawing/2014/main" id="{961D00E2-2C71-443B-BE08-2328398A374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9" name="Plassholder for lysbildenummer 5">
            <a:extLst>
              <a:ext uri="{FF2B5EF4-FFF2-40B4-BE49-F238E27FC236}">
                <a16:creationId xmlns:a16="http://schemas.microsoft.com/office/drawing/2014/main" id="{C30A838F-5C05-4846-A5D7-CA7941A5224F}"/>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0" name="Plassholder for dato 3">
            <a:extLst>
              <a:ext uri="{FF2B5EF4-FFF2-40B4-BE49-F238E27FC236}">
                <a16:creationId xmlns:a16="http://schemas.microsoft.com/office/drawing/2014/main" id="{07392BA0-9C79-4B71-86BB-2581973BA55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358989765"/>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1 bilde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42963"/>
            <a:ext cx="9143999" cy="3924300"/>
          </a:xfrm>
          <a:solidFill>
            <a:schemeClr val="bg2"/>
          </a:solidFill>
        </p:spPr>
        <p:txBody>
          <a:bodyPr/>
          <a:lstStyle>
            <a:lvl1pPr marL="0" indent="0" algn="ctr">
              <a:buNone/>
              <a:defRPr/>
            </a:lvl1pPr>
          </a:lstStyle>
          <a:p>
            <a:r>
              <a:rPr lang="nb-NO"/>
              <a:t>Klikk på ikonet for å legge til et bilde</a:t>
            </a:r>
            <a:endParaRPr lang="en-GB" dirty="0"/>
          </a:p>
        </p:txBody>
      </p:sp>
      <p:pic>
        <p:nvPicPr>
          <p:cNvPr id="7" name="Bilde 6">
            <a:extLst>
              <a:ext uri="{FF2B5EF4-FFF2-40B4-BE49-F238E27FC236}">
                <a16:creationId xmlns:a16="http://schemas.microsoft.com/office/drawing/2014/main" id="{A458877F-9F62-4DCC-941A-C2CED038CBEC}"/>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9" name="Plassholder for bunntekst 4">
            <a:extLst>
              <a:ext uri="{FF2B5EF4-FFF2-40B4-BE49-F238E27FC236}">
                <a16:creationId xmlns:a16="http://schemas.microsoft.com/office/drawing/2014/main" id="{C423B048-EABE-467A-8271-7626163E7DF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CAF8314C-BE01-436A-877D-015041EE0D3E}"/>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84E16BE6-C9FD-46F9-8B42-0D506BC9C16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81854840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Collage 2 bilder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4572000"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4572000" y="949325"/>
            <a:ext cx="4572000" cy="3817938"/>
          </a:xfrm>
          <a:solidFill>
            <a:schemeClr val="bg2"/>
          </a:solidFill>
        </p:spPr>
        <p:txBody>
          <a:bodyPr/>
          <a:lstStyle>
            <a:lvl1pPr marL="0" indent="0" algn="ctr">
              <a:buNone/>
              <a:defRPr sz="1400"/>
            </a:lvl1pPr>
          </a:lstStyle>
          <a:p>
            <a:r>
              <a:rPr lang="nb-NO"/>
              <a:t>Klikk på ikonet for å legge til et bilde</a:t>
            </a:r>
            <a:endParaRPr lang="en-GB" dirty="0"/>
          </a:p>
        </p:txBody>
      </p:sp>
      <p:sp>
        <p:nvSpPr>
          <p:cNvPr id="7" name="Plassholder for bunntekst 4">
            <a:extLst>
              <a:ext uri="{FF2B5EF4-FFF2-40B4-BE49-F238E27FC236}">
                <a16:creationId xmlns:a16="http://schemas.microsoft.com/office/drawing/2014/main" id="{ED0FE798-3379-4555-812C-B535EA80239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9" name="Plassholder for lysbildenummer 5">
            <a:extLst>
              <a:ext uri="{FF2B5EF4-FFF2-40B4-BE49-F238E27FC236}">
                <a16:creationId xmlns:a16="http://schemas.microsoft.com/office/drawing/2014/main" id="{1A0D79C7-88ED-400B-A198-9385A5249A7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0" name="Plassholder for dato 3">
            <a:extLst>
              <a:ext uri="{FF2B5EF4-FFF2-40B4-BE49-F238E27FC236}">
                <a16:creationId xmlns:a16="http://schemas.microsoft.com/office/drawing/2014/main" id="{D5EA4ABB-BD6C-45E4-A597-696EB7E33A37}"/>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781658079"/>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Collage 2 bild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4572000"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4572000" y="949325"/>
            <a:ext cx="4572001"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0" name="Bilde 9">
            <a:extLst>
              <a:ext uri="{FF2B5EF4-FFF2-40B4-BE49-F238E27FC236}">
                <a16:creationId xmlns:a16="http://schemas.microsoft.com/office/drawing/2014/main" id="{1469793F-2922-42EE-8D95-6B99BBA9B52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12" name="Plassholder for bunntekst 4">
            <a:extLst>
              <a:ext uri="{FF2B5EF4-FFF2-40B4-BE49-F238E27FC236}">
                <a16:creationId xmlns:a16="http://schemas.microsoft.com/office/drawing/2014/main" id="{3E6543C4-93A1-4C57-A11A-B317107483B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7DFB5915-0D36-456C-BC40-D89A2D0B3D92}"/>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76C1FF13-0E0D-4EC1-AECE-5D2FCC2E0C9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436542952"/>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Collage 3 bilder A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5468938"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5508625" y="949325"/>
            <a:ext cx="3635376" cy="1979857"/>
          </a:xfrm>
          <a:solidFill>
            <a:schemeClr val="bg2"/>
          </a:solidFill>
        </p:spPr>
        <p:txBody>
          <a:bodyPr/>
          <a:lstStyle>
            <a:lvl1pPr marL="0" indent="0" algn="ctr">
              <a:buFont typeface="Arial" panose="020B0604020202020204" pitchFamily="34" charset="0"/>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5508625" y="2974463"/>
            <a:ext cx="3635376"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9" name="Plassholder for bunntekst 4">
            <a:extLst>
              <a:ext uri="{FF2B5EF4-FFF2-40B4-BE49-F238E27FC236}">
                <a16:creationId xmlns:a16="http://schemas.microsoft.com/office/drawing/2014/main" id="{3830E1D0-361D-4108-BC62-A5D7F55FA76A}"/>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D41E6985-EC8C-47B0-AD6B-E81ED2B4C95D}"/>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E8F7B251-D6AC-400E-A9A7-2BD825155C1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26902036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Collage 3 bilder A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5468938" cy="3817938"/>
          </a:xfrm>
          <a:solidFill>
            <a:schemeClr val="bg2"/>
          </a:solidFill>
        </p:spPr>
        <p:txBody>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5508625" y="949325"/>
            <a:ext cx="3635376"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5508625" y="2974463"/>
            <a:ext cx="3635376"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0" name="Bilde 9">
            <a:extLst>
              <a:ext uri="{FF2B5EF4-FFF2-40B4-BE49-F238E27FC236}">
                <a16:creationId xmlns:a16="http://schemas.microsoft.com/office/drawing/2014/main" id="{5E36BFFC-E87C-4B2E-8D32-947FDA8A8CB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9" name="Plassholder for bunntekst 4">
            <a:extLst>
              <a:ext uri="{FF2B5EF4-FFF2-40B4-BE49-F238E27FC236}">
                <a16:creationId xmlns:a16="http://schemas.microsoft.com/office/drawing/2014/main" id="{E08137B0-5DD3-4087-8738-E9E4D536B10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3165DFA-08F0-4CB9-A63C-8DFEB0FAF9B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C4BE2A0-457F-421F-8488-27B7C12E687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8534363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Collage 3 bilder B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708002" y="949325"/>
            <a:ext cx="5435997"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708002"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29183"/>
            <a:ext cx="3708002" cy="1838082"/>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9" name="Plassholder for bunntekst 4">
            <a:extLst>
              <a:ext uri="{FF2B5EF4-FFF2-40B4-BE49-F238E27FC236}">
                <a16:creationId xmlns:a16="http://schemas.microsoft.com/office/drawing/2014/main" id="{16405EB3-1C5F-4E95-908A-5697D091C33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4B6917B2-124F-4778-9D7E-C7E5230EC1CD}"/>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C0D63606-88B0-421C-BC8D-DA4D415A4913}"/>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292711303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preserve="1" userDrawn="1">
  <p:cSld name="Collage 3 bilder B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675062" y="949325"/>
            <a:ext cx="5468938"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635376"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74463"/>
            <a:ext cx="3635376"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0" name="Bilde 9">
            <a:extLst>
              <a:ext uri="{FF2B5EF4-FFF2-40B4-BE49-F238E27FC236}">
                <a16:creationId xmlns:a16="http://schemas.microsoft.com/office/drawing/2014/main" id="{1BD5A1C7-0E04-431D-A723-760579EAFB0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13" name="Plassholder for bunntekst 4">
            <a:extLst>
              <a:ext uri="{FF2B5EF4-FFF2-40B4-BE49-F238E27FC236}">
                <a16:creationId xmlns:a16="http://schemas.microsoft.com/office/drawing/2014/main" id="{83030E43-5A22-4516-84E5-C39CD714C4D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2B0292CC-A862-4085-A4F0-99E8F9B9B81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F6730672-4D61-403F-994F-0A1EF693C94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88469907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Collage 5 bilder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675062" y="949324"/>
            <a:ext cx="5468938"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635376" cy="1979857"/>
          </a:xfrm>
          <a:solidFill>
            <a:schemeClr val="bg2"/>
          </a:solidFill>
        </p:spPr>
        <p:txBody>
          <a:bodyPr/>
          <a:lstStyle>
            <a:lvl1pPr marL="0" indent="0" algn="ctr">
              <a:buFont typeface="Arial" panose="020B0604020202020204" pitchFamily="34" charset="0"/>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74463"/>
            <a:ext cx="1788038"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6" name="Plassholder for bilde 7"/>
          <p:cNvSpPr>
            <a:spLocks noGrp="1"/>
          </p:cNvSpPr>
          <p:nvPr>
            <p:ph type="pic" sz="quarter" idx="29"/>
          </p:nvPr>
        </p:nvSpPr>
        <p:spPr>
          <a:xfrm>
            <a:off x="1835194" y="2974463"/>
            <a:ext cx="3632757"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7" name="Plassholder for bilde 7"/>
          <p:cNvSpPr>
            <a:spLocks noGrp="1"/>
          </p:cNvSpPr>
          <p:nvPr>
            <p:ph type="pic" sz="quarter" idx="30"/>
          </p:nvPr>
        </p:nvSpPr>
        <p:spPr>
          <a:xfrm>
            <a:off x="5515107" y="2974463"/>
            <a:ext cx="3628893"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0" name="Plassholder for bunntekst 4">
            <a:extLst>
              <a:ext uri="{FF2B5EF4-FFF2-40B4-BE49-F238E27FC236}">
                <a16:creationId xmlns:a16="http://schemas.microsoft.com/office/drawing/2014/main" id="{AB1743F3-BA34-4D4E-BA54-C993ABBC190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C1A0B519-CB0E-42E9-9366-1B52BFA30E6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D2A4895-074C-481E-BA11-460AD3EB5D23}"/>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915134991"/>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userDrawn="1">
  <p:cSld name="Collage 5 bild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675062" y="949324"/>
            <a:ext cx="5468938"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635376" cy="1979857"/>
          </a:xfrm>
          <a:solidFill>
            <a:schemeClr val="bg2"/>
          </a:solidFill>
        </p:spPr>
        <p:txBody>
          <a:bodyPr>
            <a:normAutofit/>
          </a:bodyPr>
          <a:lstStyle>
            <a:lvl1pPr marL="0" indent="0" algn="ctr">
              <a:buFont typeface="Arial" panose="020B0604020202020204" pitchFamily="34" charset="0"/>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74463"/>
            <a:ext cx="1788038"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6" name="Plassholder for bilde 7"/>
          <p:cNvSpPr>
            <a:spLocks noGrp="1"/>
          </p:cNvSpPr>
          <p:nvPr>
            <p:ph type="pic" sz="quarter" idx="29"/>
          </p:nvPr>
        </p:nvSpPr>
        <p:spPr>
          <a:xfrm>
            <a:off x="1835194" y="2974463"/>
            <a:ext cx="3632757"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7" name="Plassholder for bilde 7"/>
          <p:cNvSpPr>
            <a:spLocks noGrp="1"/>
          </p:cNvSpPr>
          <p:nvPr>
            <p:ph type="pic" sz="quarter" idx="30"/>
          </p:nvPr>
        </p:nvSpPr>
        <p:spPr>
          <a:xfrm>
            <a:off x="5515107" y="2974463"/>
            <a:ext cx="3628893"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3" name="Bilde 12">
            <a:extLst>
              <a:ext uri="{FF2B5EF4-FFF2-40B4-BE49-F238E27FC236}">
                <a16:creationId xmlns:a16="http://schemas.microsoft.com/office/drawing/2014/main" id="{19C518B1-490B-4B9B-9270-C6AD126805A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15" name="Plassholder for bunntekst 4">
            <a:extLst>
              <a:ext uri="{FF2B5EF4-FFF2-40B4-BE49-F238E27FC236}">
                <a16:creationId xmlns:a16="http://schemas.microsoft.com/office/drawing/2014/main" id="{2C8D8BB1-960A-4CF1-B84A-97909DEDBC6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70C9B353-854F-49E8-BA63-5AB6304BFB7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BAE2D154-F65B-43AA-9D04-AE68267C1AC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312312726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3 bilder (hvit)">
    <p:spTree>
      <p:nvGrpSpPr>
        <p:cNvPr id="1" name=""/>
        <p:cNvGrpSpPr/>
        <p:nvPr/>
      </p:nvGrpSpPr>
      <p:grpSpPr>
        <a:xfrm>
          <a:off x="0" y="0"/>
          <a:ext cx="0" cy="0"/>
          <a:chOff x="0" y="0"/>
          <a:chExt cx="0" cy="0"/>
        </a:xfrm>
      </p:grpSpPr>
      <p:sp>
        <p:nvSpPr>
          <p:cNvPr id="15" name="Rektangel 14"/>
          <p:cNvSpPr/>
          <p:nvPr userDrawn="1"/>
        </p:nvSpPr>
        <p:spPr>
          <a:xfrm>
            <a:off x="3288323" y="949324"/>
            <a:ext cx="2567353" cy="2850007"/>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ktangel 15"/>
          <p:cNvSpPr/>
          <p:nvPr userDrawn="1"/>
        </p:nvSpPr>
        <p:spPr>
          <a:xfrm>
            <a:off x="6036633" y="949324"/>
            <a:ext cx="2567353" cy="2850007"/>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ktangel 1"/>
          <p:cNvSpPr/>
          <p:nvPr userDrawn="1"/>
        </p:nvSpPr>
        <p:spPr>
          <a:xfrm>
            <a:off x="540014" y="949324"/>
            <a:ext cx="2567353" cy="2850007"/>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lassholder for bilde 9"/>
          <p:cNvSpPr>
            <a:spLocks noGrp="1"/>
          </p:cNvSpPr>
          <p:nvPr>
            <p:ph type="pic" sz="quarter" idx="13"/>
          </p:nvPr>
        </p:nvSpPr>
        <p:spPr>
          <a:xfrm>
            <a:off x="605534"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12" name="Plassholder for tekst 11"/>
          <p:cNvSpPr>
            <a:spLocks noGrp="1"/>
          </p:cNvSpPr>
          <p:nvPr>
            <p:ph type="body" sz="quarter" idx="14" hasCustomPrompt="1"/>
          </p:nvPr>
        </p:nvSpPr>
        <p:spPr>
          <a:xfrm>
            <a:off x="540014" y="3854590"/>
            <a:ext cx="2497377" cy="163513"/>
          </a:xfrm>
        </p:spPr>
        <p:txBody>
          <a:bodyPr anchor="t" anchorCtr="0">
            <a:normAutofit/>
          </a:bodyPr>
          <a:lstStyle>
            <a:lvl1pPr marL="0" indent="0">
              <a:buNone/>
              <a:defRPr sz="800"/>
            </a:lvl1pPr>
          </a:lstStyle>
          <a:p>
            <a:pPr lvl="0"/>
            <a:r>
              <a:rPr lang="nb-NO" dirty="0"/>
              <a:t>Klikk for å </a:t>
            </a:r>
            <a:r>
              <a:rPr lang="nb-NO"/>
              <a:t>redigere kilde og dato</a:t>
            </a:r>
            <a:endParaRPr lang="nb-NO" dirty="0"/>
          </a:p>
        </p:txBody>
      </p:sp>
      <p:sp>
        <p:nvSpPr>
          <p:cNvPr id="22" name="Plassholder for bilde 9"/>
          <p:cNvSpPr>
            <a:spLocks noGrp="1"/>
          </p:cNvSpPr>
          <p:nvPr>
            <p:ph type="pic" sz="quarter" idx="17"/>
          </p:nvPr>
        </p:nvSpPr>
        <p:spPr>
          <a:xfrm>
            <a:off x="335384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3" name="Plassholder for bilde 9"/>
          <p:cNvSpPr>
            <a:spLocks noGrp="1"/>
          </p:cNvSpPr>
          <p:nvPr>
            <p:ph type="pic" sz="quarter" idx="18"/>
          </p:nvPr>
        </p:nvSpPr>
        <p:spPr>
          <a:xfrm>
            <a:off x="610215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4" name="Plassholder for tekst 11"/>
          <p:cNvSpPr>
            <a:spLocks noGrp="1"/>
          </p:cNvSpPr>
          <p:nvPr>
            <p:ph type="body" sz="quarter" idx="19" hasCustomPrompt="1"/>
          </p:nvPr>
        </p:nvSpPr>
        <p:spPr>
          <a:xfrm>
            <a:off x="3285522" y="3854590"/>
            <a:ext cx="2497377" cy="163513"/>
          </a:xfrm>
        </p:spPr>
        <p:txBody>
          <a:bodyPr anchor="t" anchorCtr="0">
            <a:normAutofit/>
          </a:bodyPr>
          <a:lstStyle>
            <a:lvl1pPr marL="0" indent="0">
              <a:buNone/>
              <a:defRPr sz="800"/>
            </a:lvl1pPr>
          </a:lstStyle>
          <a:p>
            <a:pPr lvl="0"/>
            <a:r>
              <a:rPr lang="nb-NO" dirty="0"/>
              <a:t>Klikk for å redigere kilde og dato</a:t>
            </a:r>
          </a:p>
        </p:txBody>
      </p:sp>
      <p:sp>
        <p:nvSpPr>
          <p:cNvPr id="25" name="Plassholder for tekst 11"/>
          <p:cNvSpPr>
            <a:spLocks noGrp="1"/>
          </p:cNvSpPr>
          <p:nvPr>
            <p:ph type="body" sz="quarter" idx="20" hasCustomPrompt="1"/>
          </p:nvPr>
        </p:nvSpPr>
        <p:spPr>
          <a:xfrm>
            <a:off x="6033168" y="3854590"/>
            <a:ext cx="2497377" cy="163513"/>
          </a:xfrm>
        </p:spPr>
        <p:txBody>
          <a:bodyPr anchor="t" anchorCtr="0">
            <a:normAutofit/>
          </a:bodyPr>
          <a:lstStyle>
            <a:lvl1pPr marL="0" indent="0">
              <a:buNone/>
              <a:defRPr sz="800"/>
            </a:lvl1pPr>
          </a:lstStyle>
          <a:p>
            <a:pPr lvl="0"/>
            <a:r>
              <a:rPr lang="nb-NO" dirty="0"/>
              <a:t>Klikk for å </a:t>
            </a:r>
            <a:r>
              <a:rPr lang="nb-NO"/>
              <a:t>redigere kilde og dato</a:t>
            </a:r>
            <a:endParaRPr lang="nb-NO" dirty="0"/>
          </a:p>
        </p:txBody>
      </p:sp>
      <p:sp>
        <p:nvSpPr>
          <p:cNvPr id="14" name="Plassholder for bunntekst 4">
            <a:extLst>
              <a:ext uri="{FF2B5EF4-FFF2-40B4-BE49-F238E27FC236}">
                <a16:creationId xmlns:a16="http://schemas.microsoft.com/office/drawing/2014/main" id="{FF28CFD1-CD16-4B17-8D4C-3C512A11E0D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7" name="Plassholder for lysbildenummer 5">
            <a:extLst>
              <a:ext uri="{FF2B5EF4-FFF2-40B4-BE49-F238E27FC236}">
                <a16:creationId xmlns:a16="http://schemas.microsoft.com/office/drawing/2014/main" id="{A778F3D4-5530-41AA-8343-885EE30A99D6}"/>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8" name="Plassholder for dato 3">
            <a:extLst>
              <a:ext uri="{FF2B5EF4-FFF2-40B4-BE49-F238E27FC236}">
                <a16:creationId xmlns:a16="http://schemas.microsoft.com/office/drawing/2014/main" id="{98A79BF5-E36E-4084-92C7-0D26BF693CE3}"/>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55887140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userDrawn="1">
  <p:cSld name="3 presseklipp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15" name="Rektangel 14"/>
          <p:cNvSpPr/>
          <p:nvPr userDrawn="1"/>
        </p:nvSpPr>
        <p:spPr>
          <a:xfrm>
            <a:off x="3288323" y="949324"/>
            <a:ext cx="2567353" cy="2850007"/>
          </a:xfrm>
          <a:prstGeom prst="rect">
            <a:avLst/>
          </a:prstGeom>
          <a:solidFill>
            <a:schemeClr val="bg1"/>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ktangel 15"/>
          <p:cNvSpPr/>
          <p:nvPr userDrawn="1"/>
        </p:nvSpPr>
        <p:spPr>
          <a:xfrm>
            <a:off x="6036633" y="949324"/>
            <a:ext cx="2567353" cy="2850007"/>
          </a:xfrm>
          <a:prstGeom prst="rect">
            <a:avLst/>
          </a:prstGeom>
          <a:solidFill>
            <a:schemeClr val="bg1"/>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ktangel 1"/>
          <p:cNvSpPr/>
          <p:nvPr userDrawn="1"/>
        </p:nvSpPr>
        <p:spPr>
          <a:xfrm>
            <a:off x="540014" y="949324"/>
            <a:ext cx="2567353" cy="2850007"/>
          </a:xfrm>
          <a:prstGeom prst="rect">
            <a:avLst/>
          </a:prstGeom>
          <a:solidFill>
            <a:schemeClr val="bg1"/>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lassholder for bilde 9"/>
          <p:cNvSpPr>
            <a:spLocks noGrp="1"/>
          </p:cNvSpPr>
          <p:nvPr>
            <p:ph type="pic" sz="quarter" idx="13"/>
          </p:nvPr>
        </p:nvSpPr>
        <p:spPr>
          <a:xfrm>
            <a:off x="605534"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12" name="Plassholder for tekst 11"/>
          <p:cNvSpPr>
            <a:spLocks noGrp="1"/>
          </p:cNvSpPr>
          <p:nvPr>
            <p:ph type="body" sz="quarter" idx="14" hasCustomPrompt="1"/>
          </p:nvPr>
        </p:nvSpPr>
        <p:spPr>
          <a:xfrm>
            <a:off x="540014" y="3854590"/>
            <a:ext cx="2567353" cy="163513"/>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22" name="Plassholder for bilde 9"/>
          <p:cNvSpPr>
            <a:spLocks noGrp="1"/>
          </p:cNvSpPr>
          <p:nvPr>
            <p:ph type="pic" sz="quarter" idx="17"/>
          </p:nvPr>
        </p:nvSpPr>
        <p:spPr>
          <a:xfrm>
            <a:off x="335384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3" name="Plassholder for bilde 9"/>
          <p:cNvSpPr>
            <a:spLocks noGrp="1"/>
          </p:cNvSpPr>
          <p:nvPr>
            <p:ph type="pic" sz="quarter" idx="18"/>
          </p:nvPr>
        </p:nvSpPr>
        <p:spPr>
          <a:xfrm>
            <a:off x="610215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4" name="Plassholder for tekst 11"/>
          <p:cNvSpPr>
            <a:spLocks noGrp="1"/>
          </p:cNvSpPr>
          <p:nvPr>
            <p:ph type="body" sz="quarter" idx="19" hasCustomPrompt="1"/>
          </p:nvPr>
        </p:nvSpPr>
        <p:spPr>
          <a:xfrm>
            <a:off x="3292779" y="3854590"/>
            <a:ext cx="2562897" cy="163513"/>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25" name="Plassholder for tekst 11"/>
          <p:cNvSpPr>
            <a:spLocks noGrp="1"/>
          </p:cNvSpPr>
          <p:nvPr>
            <p:ph type="body" sz="quarter" idx="20" hasCustomPrompt="1"/>
          </p:nvPr>
        </p:nvSpPr>
        <p:spPr>
          <a:xfrm>
            <a:off x="6054939" y="3854590"/>
            <a:ext cx="2562897" cy="163513"/>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pic>
        <p:nvPicPr>
          <p:cNvPr id="19" name="Bilde 18" descr="Logo">
            <a:extLst>
              <a:ext uri="{FF2B5EF4-FFF2-40B4-BE49-F238E27FC236}">
                <a16:creationId xmlns:a16="http://schemas.microsoft.com/office/drawing/2014/main" id="{AD9BCA1B-9D47-4C0F-BC4E-712E34A1189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7" name="Plassholder for bunntekst 4">
            <a:extLst>
              <a:ext uri="{FF2B5EF4-FFF2-40B4-BE49-F238E27FC236}">
                <a16:creationId xmlns:a16="http://schemas.microsoft.com/office/drawing/2014/main" id="{667B929B-13A1-4205-9F56-7369333EB0F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2C7FBFD6-E700-4A13-98BE-C3DDE339A23F}"/>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20" name="Plassholder for dato 3">
            <a:extLst>
              <a:ext uri="{FF2B5EF4-FFF2-40B4-BE49-F238E27FC236}">
                <a16:creationId xmlns:a16="http://schemas.microsoft.com/office/drawing/2014/main" id="{62F26161-155D-4D09-9C41-CE095B429DD9}"/>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21362926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0 bilder (hvit)">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D28F9E43-FD9D-43FF-93DC-7CB86CA9B48D}"/>
              </a:ext>
            </a:extLst>
          </p:cNvPr>
          <p:cNvSpPr/>
          <p:nvPr userDrawn="1"/>
        </p:nvSpPr>
        <p:spPr>
          <a:xfrm>
            <a:off x="540014"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ktangel 17">
            <a:extLst>
              <a:ext uri="{FF2B5EF4-FFF2-40B4-BE49-F238E27FC236}">
                <a16:creationId xmlns:a16="http://schemas.microsoft.com/office/drawing/2014/main" id="{CA19233E-6CC1-4C91-AB06-57AB112BC997}"/>
              </a:ext>
            </a:extLst>
          </p:cNvPr>
          <p:cNvSpPr/>
          <p:nvPr userDrawn="1"/>
        </p:nvSpPr>
        <p:spPr>
          <a:xfrm>
            <a:off x="2172793"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ktangel 19">
            <a:extLst>
              <a:ext uri="{FF2B5EF4-FFF2-40B4-BE49-F238E27FC236}">
                <a16:creationId xmlns:a16="http://schemas.microsoft.com/office/drawing/2014/main" id="{5616E4BB-248D-4D52-B6BE-7E8339C121D5}"/>
              </a:ext>
            </a:extLst>
          </p:cNvPr>
          <p:cNvSpPr/>
          <p:nvPr userDrawn="1"/>
        </p:nvSpPr>
        <p:spPr>
          <a:xfrm>
            <a:off x="3805572"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ktangel 20">
            <a:extLst>
              <a:ext uri="{FF2B5EF4-FFF2-40B4-BE49-F238E27FC236}">
                <a16:creationId xmlns:a16="http://schemas.microsoft.com/office/drawing/2014/main" id="{5C8330A6-52C1-4F21-AAF4-F0CA466590BF}"/>
              </a:ext>
            </a:extLst>
          </p:cNvPr>
          <p:cNvSpPr/>
          <p:nvPr userDrawn="1"/>
        </p:nvSpPr>
        <p:spPr>
          <a:xfrm>
            <a:off x="543800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ktangel 25">
            <a:extLst>
              <a:ext uri="{FF2B5EF4-FFF2-40B4-BE49-F238E27FC236}">
                <a16:creationId xmlns:a16="http://schemas.microsoft.com/office/drawing/2014/main" id="{E9FF5287-8C01-44A5-AD4B-40D2FD85ABF9}"/>
              </a:ext>
            </a:extLst>
          </p:cNvPr>
          <p:cNvSpPr/>
          <p:nvPr userDrawn="1"/>
        </p:nvSpPr>
        <p:spPr>
          <a:xfrm>
            <a:off x="707113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lassholder for bilde 9">
            <a:extLst>
              <a:ext uri="{FF2B5EF4-FFF2-40B4-BE49-F238E27FC236}">
                <a16:creationId xmlns:a16="http://schemas.microsoft.com/office/drawing/2014/main" id="{C6851150-98D6-40D2-BBA2-ED2C978A2C4C}"/>
              </a:ext>
            </a:extLst>
          </p:cNvPr>
          <p:cNvSpPr>
            <a:spLocks noGrp="1"/>
          </p:cNvSpPr>
          <p:nvPr>
            <p:ph type="pic" sz="quarter" idx="18"/>
          </p:nvPr>
        </p:nvSpPr>
        <p:spPr>
          <a:xfrm>
            <a:off x="712818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29" name="Plassholder for bilde 9">
            <a:extLst>
              <a:ext uri="{FF2B5EF4-FFF2-40B4-BE49-F238E27FC236}">
                <a16:creationId xmlns:a16="http://schemas.microsoft.com/office/drawing/2014/main" id="{03CA22C5-A17A-4D30-9B0E-7B4B3397E07C}"/>
              </a:ext>
            </a:extLst>
          </p:cNvPr>
          <p:cNvSpPr>
            <a:spLocks noGrp="1"/>
          </p:cNvSpPr>
          <p:nvPr>
            <p:ph type="pic" sz="quarter" idx="21"/>
          </p:nvPr>
        </p:nvSpPr>
        <p:spPr>
          <a:xfrm>
            <a:off x="549540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0" name="Plassholder for bilde 9">
            <a:extLst>
              <a:ext uri="{FF2B5EF4-FFF2-40B4-BE49-F238E27FC236}">
                <a16:creationId xmlns:a16="http://schemas.microsoft.com/office/drawing/2014/main" id="{3BE473E8-CF35-42E3-95A9-8C483D7B5DAE}"/>
              </a:ext>
            </a:extLst>
          </p:cNvPr>
          <p:cNvSpPr>
            <a:spLocks noGrp="1"/>
          </p:cNvSpPr>
          <p:nvPr>
            <p:ph type="pic" sz="quarter" idx="22"/>
          </p:nvPr>
        </p:nvSpPr>
        <p:spPr>
          <a:xfrm>
            <a:off x="3862628"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1" name="Plassholder for bilde 9">
            <a:extLst>
              <a:ext uri="{FF2B5EF4-FFF2-40B4-BE49-F238E27FC236}">
                <a16:creationId xmlns:a16="http://schemas.microsoft.com/office/drawing/2014/main" id="{28FEDD48-B038-4916-A519-426C530FBA8F}"/>
              </a:ext>
            </a:extLst>
          </p:cNvPr>
          <p:cNvSpPr>
            <a:spLocks noGrp="1"/>
          </p:cNvSpPr>
          <p:nvPr>
            <p:ph type="pic" sz="quarter" idx="23"/>
          </p:nvPr>
        </p:nvSpPr>
        <p:spPr>
          <a:xfrm>
            <a:off x="2230936"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2" name="Plassholder for bilde 9">
            <a:extLst>
              <a:ext uri="{FF2B5EF4-FFF2-40B4-BE49-F238E27FC236}">
                <a16:creationId xmlns:a16="http://schemas.microsoft.com/office/drawing/2014/main" id="{510D8A24-550F-4551-9E27-ABC092521192}"/>
              </a:ext>
            </a:extLst>
          </p:cNvPr>
          <p:cNvSpPr>
            <a:spLocks noGrp="1"/>
          </p:cNvSpPr>
          <p:nvPr>
            <p:ph type="pic" sz="quarter" idx="24"/>
          </p:nvPr>
        </p:nvSpPr>
        <p:spPr>
          <a:xfrm>
            <a:off x="597070" y="8953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3" name="Plassholder for tekst 11">
            <a:extLst>
              <a:ext uri="{FF2B5EF4-FFF2-40B4-BE49-F238E27FC236}">
                <a16:creationId xmlns:a16="http://schemas.microsoft.com/office/drawing/2014/main" id="{34B95272-B564-4191-A7A3-6106A6ABA9FC}"/>
              </a:ext>
            </a:extLst>
          </p:cNvPr>
          <p:cNvSpPr>
            <a:spLocks noGrp="1"/>
          </p:cNvSpPr>
          <p:nvPr>
            <p:ph type="body" sz="quarter" idx="26" hasCustomPrompt="1"/>
          </p:nvPr>
        </p:nvSpPr>
        <p:spPr>
          <a:xfrm>
            <a:off x="540014"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4" name="Plassholder for tekst 11">
            <a:extLst>
              <a:ext uri="{FF2B5EF4-FFF2-40B4-BE49-F238E27FC236}">
                <a16:creationId xmlns:a16="http://schemas.microsoft.com/office/drawing/2014/main" id="{71FF20B2-0F76-4949-888D-8B489B8BBCEF}"/>
              </a:ext>
            </a:extLst>
          </p:cNvPr>
          <p:cNvSpPr>
            <a:spLocks noGrp="1"/>
          </p:cNvSpPr>
          <p:nvPr>
            <p:ph type="body" sz="quarter" idx="45" hasCustomPrompt="1"/>
          </p:nvPr>
        </p:nvSpPr>
        <p:spPr>
          <a:xfrm>
            <a:off x="2172793"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5" name="Plassholder for tekst 11">
            <a:extLst>
              <a:ext uri="{FF2B5EF4-FFF2-40B4-BE49-F238E27FC236}">
                <a16:creationId xmlns:a16="http://schemas.microsoft.com/office/drawing/2014/main" id="{7C406ABF-237B-4AB2-9B63-9CE8C1276D0A}"/>
              </a:ext>
            </a:extLst>
          </p:cNvPr>
          <p:cNvSpPr>
            <a:spLocks noGrp="1"/>
          </p:cNvSpPr>
          <p:nvPr>
            <p:ph type="body" sz="quarter" idx="46" hasCustomPrompt="1"/>
          </p:nvPr>
        </p:nvSpPr>
        <p:spPr>
          <a:xfrm>
            <a:off x="3805572"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6" name="Plassholder for tekst 11">
            <a:extLst>
              <a:ext uri="{FF2B5EF4-FFF2-40B4-BE49-F238E27FC236}">
                <a16:creationId xmlns:a16="http://schemas.microsoft.com/office/drawing/2014/main" id="{8BAEE01D-CA66-47A3-A9AC-0D0B7FDE70E9}"/>
              </a:ext>
            </a:extLst>
          </p:cNvPr>
          <p:cNvSpPr>
            <a:spLocks noGrp="1"/>
          </p:cNvSpPr>
          <p:nvPr>
            <p:ph type="body" sz="quarter" idx="47" hasCustomPrompt="1"/>
          </p:nvPr>
        </p:nvSpPr>
        <p:spPr>
          <a:xfrm>
            <a:off x="5438001"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7" name="Plassholder for tekst 11">
            <a:extLst>
              <a:ext uri="{FF2B5EF4-FFF2-40B4-BE49-F238E27FC236}">
                <a16:creationId xmlns:a16="http://schemas.microsoft.com/office/drawing/2014/main" id="{D8BF249A-92BB-4159-BC43-0F96048B4195}"/>
              </a:ext>
            </a:extLst>
          </p:cNvPr>
          <p:cNvSpPr>
            <a:spLocks noGrp="1"/>
          </p:cNvSpPr>
          <p:nvPr>
            <p:ph type="body" sz="quarter" idx="48" hasCustomPrompt="1"/>
          </p:nvPr>
        </p:nvSpPr>
        <p:spPr>
          <a:xfrm>
            <a:off x="7070431" y="2466182"/>
            <a:ext cx="1501368"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8" name="Plassholder for tekst 11">
            <a:extLst>
              <a:ext uri="{FF2B5EF4-FFF2-40B4-BE49-F238E27FC236}">
                <a16:creationId xmlns:a16="http://schemas.microsoft.com/office/drawing/2014/main" id="{AB19DEA8-79A0-4F30-8E4D-8BF07E3345E6}"/>
              </a:ext>
            </a:extLst>
          </p:cNvPr>
          <p:cNvSpPr>
            <a:spLocks noGrp="1"/>
          </p:cNvSpPr>
          <p:nvPr>
            <p:ph type="body" sz="quarter" idx="54" hasCustomPrompt="1"/>
          </p:nvPr>
        </p:nvSpPr>
        <p:spPr>
          <a:xfrm>
            <a:off x="539751" y="4445290"/>
            <a:ext cx="1510872"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9" name="Plassholder for tekst 11">
            <a:extLst>
              <a:ext uri="{FF2B5EF4-FFF2-40B4-BE49-F238E27FC236}">
                <a16:creationId xmlns:a16="http://schemas.microsoft.com/office/drawing/2014/main" id="{80AD255D-8442-43A7-AEA1-12F28AAE559F}"/>
              </a:ext>
            </a:extLst>
          </p:cNvPr>
          <p:cNvSpPr>
            <a:spLocks noGrp="1"/>
          </p:cNvSpPr>
          <p:nvPr>
            <p:ph type="body" sz="quarter" idx="55" hasCustomPrompt="1"/>
          </p:nvPr>
        </p:nvSpPr>
        <p:spPr>
          <a:xfrm>
            <a:off x="2172793" y="4445290"/>
            <a:ext cx="1508073"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0" name="Plassholder for tekst 11">
            <a:extLst>
              <a:ext uri="{FF2B5EF4-FFF2-40B4-BE49-F238E27FC236}">
                <a16:creationId xmlns:a16="http://schemas.microsoft.com/office/drawing/2014/main" id="{CE77484B-12DA-470D-9ADA-F5285621FE84}"/>
              </a:ext>
            </a:extLst>
          </p:cNvPr>
          <p:cNvSpPr>
            <a:spLocks noGrp="1"/>
          </p:cNvSpPr>
          <p:nvPr>
            <p:ph type="body" sz="quarter" idx="56" hasCustomPrompt="1"/>
          </p:nvPr>
        </p:nvSpPr>
        <p:spPr>
          <a:xfrm>
            <a:off x="3811926" y="4445290"/>
            <a:ext cx="1495016"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1" name="Plassholder for tekst 11">
            <a:extLst>
              <a:ext uri="{FF2B5EF4-FFF2-40B4-BE49-F238E27FC236}">
                <a16:creationId xmlns:a16="http://schemas.microsoft.com/office/drawing/2014/main" id="{1A4EAE20-B2A0-4DB4-AF5C-C9EB961F89B0}"/>
              </a:ext>
            </a:extLst>
          </p:cNvPr>
          <p:cNvSpPr>
            <a:spLocks noGrp="1"/>
          </p:cNvSpPr>
          <p:nvPr>
            <p:ph type="body" sz="quarter" idx="57" hasCustomPrompt="1"/>
          </p:nvPr>
        </p:nvSpPr>
        <p:spPr>
          <a:xfrm>
            <a:off x="5438002" y="4445290"/>
            <a:ext cx="1501368"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2" name="Plassholder for tekst 11">
            <a:extLst>
              <a:ext uri="{FF2B5EF4-FFF2-40B4-BE49-F238E27FC236}">
                <a16:creationId xmlns:a16="http://schemas.microsoft.com/office/drawing/2014/main" id="{2890A0E8-1E61-4D93-ABF0-0349F9B82E96}"/>
              </a:ext>
            </a:extLst>
          </p:cNvPr>
          <p:cNvSpPr>
            <a:spLocks noGrp="1"/>
          </p:cNvSpPr>
          <p:nvPr>
            <p:ph type="body" sz="quarter" idx="58" hasCustomPrompt="1"/>
          </p:nvPr>
        </p:nvSpPr>
        <p:spPr>
          <a:xfrm>
            <a:off x="7070430" y="4445290"/>
            <a:ext cx="1501368"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3" name="Rektangel 42">
            <a:extLst>
              <a:ext uri="{FF2B5EF4-FFF2-40B4-BE49-F238E27FC236}">
                <a16:creationId xmlns:a16="http://schemas.microsoft.com/office/drawing/2014/main" id="{3EE5688E-3EA6-45EC-B52A-79B6326EE3A7}"/>
              </a:ext>
            </a:extLst>
          </p:cNvPr>
          <p:cNvSpPr/>
          <p:nvPr userDrawn="1"/>
        </p:nvSpPr>
        <p:spPr>
          <a:xfrm>
            <a:off x="540014"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ktangel 43">
            <a:extLst>
              <a:ext uri="{FF2B5EF4-FFF2-40B4-BE49-F238E27FC236}">
                <a16:creationId xmlns:a16="http://schemas.microsoft.com/office/drawing/2014/main" id="{EFF2E067-0ACD-4978-AC43-8B18A70A3E07}"/>
              </a:ext>
            </a:extLst>
          </p:cNvPr>
          <p:cNvSpPr/>
          <p:nvPr userDrawn="1"/>
        </p:nvSpPr>
        <p:spPr>
          <a:xfrm>
            <a:off x="2172793"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ktangel 44">
            <a:extLst>
              <a:ext uri="{FF2B5EF4-FFF2-40B4-BE49-F238E27FC236}">
                <a16:creationId xmlns:a16="http://schemas.microsoft.com/office/drawing/2014/main" id="{B5EE5AE5-008E-4294-858F-65CD7CAEF64D}"/>
              </a:ext>
            </a:extLst>
          </p:cNvPr>
          <p:cNvSpPr/>
          <p:nvPr userDrawn="1"/>
        </p:nvSpPr>
        <p:spPr>
          <a:xfrm>
            <a:off x="3805572"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ktangel 45">
            <a:extLst>
              <a:ext uri="{FF2B5EF4-FFF2-40B4-BE49-F238E27FC236}">
                <a16:creationId xmlns:a16="http://schemas.microsoft.com/office/drawing/2014/main" id="{2FEDD2E8-EA4B-414D-ABDF-F4BF5F711838}"/>
              </a:ext>
            </a:extLst>
          </p:cNvPr>
          <p:cNvSpPr/>
          <p:nvPr userDrawn="1"/>
        </p:nvSpPr>
        <p:spPr>
          <a:xfrm>
            <a:off x="543800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ktangel 46">
            <a:extLst>
              <a:ext uri="{FF2B5EF4-FFF2-40B4-BE49-F238E27FC236}">
                <a16:creationId xmlns:a16="http://schemas.microsoft.com/office/drawing/2014/main" id="{6700CA7C-BF14-420F-9264-18B27FDA25F7}"/>
              </a:ext>
            </a:extLst>
          </p:cNvPr>
          <p:cNvSpPr/>
          <p:nvPr userDrawn="1"/>
        </p:nvSpPr>
        <p:spPr>
          <a:xfrm>
            <a:off x="707113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Plassholder for bilde 9">
            <a:extLst>
              <a:ext uri="{FF2B5EF4-FFF2-40B4-BE49-F238E27FC236}">
                <a16:creationId xmlns:a16="http://schemas.microsoft.com/office/drawing/2014/main" id="{437AD361-34EC-4918-8B37-7982F137F13F}"/>
              </a:ext>
            </a:extLst>
          </p:cNvPr>
          <p:cNvSpPr>
            <a:spLocks noGrp="1"/>
          </p:cNvSpPr>
          <p:nvPr>
            <p:ph type="pic" sz="quarter" idx="59"/>
          </p:nvPr>
        </p:nvSpPr>
        <p:spPr>
          <a:xfrm>
            <a:off x="7128187"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49" name="Plassholder for bilde 9">
            <a:extLst>
              <a:ext uri="{FF2B5EF4-FFF2-40B4-BE49-F238E27FC236}">
                <a16:creationId xmlns:a16="http://schemas.microsoft.com/office/drawing/2014/main" id="{BEACA988-147E-4DB0-AC69-3E67AD57E3E1}"/>
              </a:ext>
            </a:extLst>
          </p:cNvPr>
          <p:cNvSpPr>
            <a:spLocks noGrp="1"/>
          </p:cNvSpPr>
          <p:nvPr>
            <p:ph type="pic" sz="quarter" idx="60"/>
          </p:nvPr>
        </p:nvSpPr>
        <p:spPr>
          <a:xfrm>
            <a:off x="549470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0" name="Plassholder for bilde 9">
            <a:extLst>
              <a:ext uri="{FF2B5EF4-FFF2-40B4-BE49-F238E27FC236}">
                <a16:creationId xmlns:a16="http://schemas.microsoft.com/office/drawing/2014/main" id="{6EFD370F-324A-4E6C-847B-128E26757E44}"/>
              </a:ext>
            </a:extLst>
          </p:cNvPr>
          <p:cNvSpPr>
            <a:spLocks noGrp="1"/>
          </p:cNvSpPr>
          <p:nvPr>
            <p:ph type="pic" sz="quarter" idx="61"/>
          </p:nvPr>
        </p:nvSpPr>
        <p:spPr>
          <a:xfrm>
            <a:off x="3862628"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1" name="Plassholder for bilde 9">
            <a:extLst>
              <a:ext uri="{FF2B5EF4-FFF2-40B4-BE49-F238E27FC236}">
                <a16:creationId xmlns:a16="http://schemas.microsoft.com/office/drawing/2014/main" id="{D0CAE83B-0618-4D28-82DB-0E070727B1B3}"/>
              </a:ext>
            </a:extLst>
          </p:cNvPr>
          <p:cNvSpPr>
            <a:spLocks noGrp="1"/>
          </p:cNvSpPr>
          <p:nvPr>
            <p:ph type="pic" sz="quarter" idx="62"/>
          </p:nvPr>
        </p:nvSpPr>
        <p:spPr>
          <a:xfrm>
            <a:off x="223093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2" name="Plassholder for bilde 9">
            <a:extLst>
              <a:ext uri="{FF2B5EF4-FFF2-40B4-BE49-F238E27FC236}">
                <a16:creationId xmlns:a16="http://schemas.microsoft.com/office/drawing/2014/main" id="{AAACD13D-8511-4321-BB38-3F76C7EAA3B3}"/>
              </a:ext>
            </a:extLst>
          </p:cNvPr>
          <p:cNvSpPr>
            <a:spLocks noGrp="1"/>
          </p:cNvSpPr>
          <p:nvPr>
            <p:ph type="pic" sz="quarter" idx="63"/>
          </p:nvPr>
        </p:nvSpPr>
        <p:spPr>
          <a:xfrm>
            <a:off x="597070" y="2868772"/>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3" name="Plassholder for bunntekst 4">
            <a:extLst>
              <a:ext uri="{FF2B5EF4-FFF2-40B4-BE49-F238E27FC236}">
                <a16:creationId xmlns:a16="http://schemas.microsoft.com/office/drawing/2014/main" id="{267260E4-2086-4E93-A9B0-9B4B9492EB9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54" name="Plassholder for lysbildenummer 5">
            <a:extLst>
              <a:ext uri="{FF2B5EF4-FFF2-40B4-BE49-F238E27FC236}">
                <a16:creationId xmlns:a16="http://schemas.microsoft.com/office/drawing/2014/main" id="{8C5614AA-7DB9-4156-B417-31AEAA02EB48}"/>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55" name="Plassholder for dato 3">
            <a:extLst>
              <a:ext uri="{FF2B5EF4-FFF2-40B4-BE49-F238E27FC236}">
                <a16:creationId xmlns:a16="http://schemas.microsoft.com/office/drawing/2014/main" id="{17A20962-280A-420E-AB96-47433B01041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700406389"/>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10 bild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pic>
        <p:nvPicPr>
          <p:cNvPr id="19" name="Bilde 18" descr="Logo">
            <a:extLst>
              <a:ext uri="{FF2B5EF4-FFF2-40B4-BE49-F238E27FC236}">
                <a16:creationId xmlns:a16="http://schemas.microsoft.com/office/drawing/2014/main" id="{AD9BCA1B-9D47-4C0F-BC4E-712E34A1189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53" name="Rektangel 52">
            <a:extLst>
              <a:ext uri="{FF2B5EF4-FFF2-40B4-BE49-F238E27FC236}">
                <a16:creationId xmlns:a16="http://schemas.microsoft.com/office/drawing/2014/main" id="{FF841A91-B6F8-449F-A4BD-F6A1367C1978}"/>
              </a:ext>
            </a:extLst>
          </p:cNvPr>
          <p:cNvSpPr/>
          <p:nvPr userDrawn="1"/>
        </p:nvSpPr>
        <p:spPr>
          <a:xfrm>
            <a:off x="540014"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ktangel 53">
            <a:extLst>
              <a:ext uri="{FF2B5EF4-FFF2-40B4-BE49-F238E27FC236}">
                <a16:creationId xmlns:a16="http://schemas.microsoft.com/office/drawing/2014/main" id="{6C651AEB-0DBE-47A9-A249-082E532D58F5}"/>
              </a:ext>
            </a:extLst>
          </p:cNvPr>
          <p:cNvSpPr/>
          <p:nvPr userDrawn="1"/>
        </p:nvSpPr>
        <p:spPr>
          <a:xfrm>
            <a:off x="2172793"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ktangel 54">
            <a:extLst>
              <a:ext uri="{FF2B5EF4-FFF2-40B4-BE49-F238E27FC236}">
                <a16:creationId xmlns:a16="http://schemas.microsoft.com/office/drawing/2014/main" id="{7CB81512-901A-49E3-A3E3-6C02A16873C8}"/>
              </a:ext>
            </a:extLst>
          </p:cNvPr>
          <p:cNvSpPr/>
          <p:nvPr userDrawn="1"/>
        </p:nvSpPr>
        <p:spPr>
          <a:xfrm>
            <a:off x="3805572"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ktangel 55">
            <a:extLst>
              <a:ext uri="{FF2B5EF4-FFF2-40B4-BE49-F238E27FC236}">
                <a16:creationId xmlns:a16="http://schemas.microsoft.com/office/drawing/2014/main" id="{3C77165F-D10C-4315-8BC3-E6243AA7B0D6}"/>
              </a:ext>
            </a:extLst>
          </p:cNvPr>
          <p:cNvSpPr/>
          <p:nvPr userDrawn="1"/>
        </p:nvSpPr>
        <p:spPr>
          <a:xfrm>
            <a:off x="543800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ktangel 56">
            <a:extLst>
              <a:ext uri="{FF2B5EF4-FFF2-40B4-BE49-F238E27FC236}">
                <a16:creationId xmlns:a16="http://schemas.microsoft.com/office/drawing/2014/main" id="{D4F5C8F9-2D0D-4424-BAB6-30F1353EF11D}"/>
              </a:ext>
            </a:extLst>
          </p:cNvPr>
          <p:cNvSpPr/>
          <p:nvPr userDrawn="1"/>
        </p:nvSpPr>
        <p:spPr>
          <a:xfrm>
            <a:off x="707113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Plassholder for bilde 9">
            <a:extLst>
              <a:ext uri="{FF2B5EF4-FFF2-40B4-BE49-F238E27FC236}">
                <a16:creationId xmlns:a16="http://schemas.microsoft.com/office/drawing/2014/main" id="{BFF7A024-7763-497A-9D71-FD7D6CA67149}"/>
              </a:ext>
            </a:extLst>
          </p:cNvPr>
          <p:cNvSpPr>
            <a:spLocks noGrp="1"/>
          </p:cNvSpPr>
          <p:nvPr>
            <p:ph type="pic" sz="quarter" idx="18"/>
          </p:nvPr>
        </p:nvSpPr>
        <p:spPr>
          <a:xfrm>
            <a:off x="712818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9" name="Plassholder for bilde 9">
            <a:extLst>
              <a:ext uri="{FF2B5EF4-FFF2-40B4-BE49-F238E27FC236}">
                <a16:creationId xmlns:a16="http://schemas.microsoft.com/office/drawing/2014/main" id="{39A8589F-AD1D-4935-8890-8459EED2DCAF}"/>
              </a:ext>
            </a:extLst>
          </p:cNvPr>
          <p:cNvSpPr>
            <a:spLocks noGrp="1"/>
          </p:cNvSpPr>
          <p:nvPr>
            <p:ph type="pic" sz="quarter" idx="21"/>
          </p:nvPr>
        </p:nvSpPr>
        <p:spPr>
          <a:xfrm>
            <a:off x="549540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0" name="Plassholder for bilde 9">
            <a:extLst>
              <a:ext uri="{FF2B5EF4-FFF2-40B4-BE49-F238E27FC236}">
                <a16:creationId xmlns:a16="http://schemas.microsoft.com/office/drawing/2014/main" id="{6BF35C97-5EF8-4623-BB56-707DEE600F4D}"/>
              </a:ext>
            </a:extLst>
          </p:cNvPr>
          <p:cNvSpPr>
            <a:spLocks noGrp="1"/>
          </p:cNvSpPr>
          <p:nvPr>
            <p:ph type="pic" sz="quarter" idx="22"/>
          </p:nvPr>
        </p:nvSpPr>
        <p:spPr>
          <a:xfrm>
            <a:off x="3862628"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1" name="Plassholder for bilde 9">
            <a:extLst>
              <a:ext uri="{FF2B5EF4-FFF2-40B4-BE49-F238E27FC236}">
                <a16:creationId xmlns:a16="http://schemas.microsoft.com/office/drawing/2014/main" id="{9B86B956-4260-4C69-A0A1-4EFC1CF22458}"/>
              </a:ext>
            </a:extLst>
          </p:cNvPr>
          <p:cNvSpPr>
            <a:spLocks noGrp="1"/>
          </p:cNvSpPr>
          <p:nvPr>
            <p:ph type="pic" sz="quarter" idx="23"/>
          </p:nvPr>
        </p:nvSpPr>
        <p:spPr>
          <a:xfrm>
            <a:off x="2230936"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2" name="Plassholder for bilde 9">
            <a:extLst>
              <a:ext uri="{FF2B5EF4-FFF2-40B4-BE49-F238E27FC236}">
                <a16:creationId xmlns:a16="http://schemas.microsoft.com/office/drawing/2014/main" id="{1ECE6509-16B9-4DCF-ACE6-E03D8F183FCD}"/>
              </a:ext>
            </a:extLst>
          </p:cNvPr>
          <p:cNvSpPr>
            <a:spLocks noGrp="1"/>
          </p:cNvSpPr>
          <p:nvPr>
            <p:ph type="pic" sz="quarter" idx="24"/>
          </p:nvPr>
        </p:nvSpPr>
        <p:spPr>
          <a:xfrm>
            <a:off x="597070" y="8953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3" name="Plassholder for tekst 11">
            <a:extLst>
              <a:ext uri="{FF2B5EF4-FFF2-40B4-BE49-F238E27FC236}">
                <a16:creationId xmlns:a16="http://schemas.microsoft.com/office/drawing/2014/main" id="{85314915-C1C4-48D8-B645-04B954904CE5}"/>
              </a:ext>
            </a:extLst>
          </p:cNvPr>
          <p:cNvSpPr>
            <a:spLocks noGrp="1"/>
          </p:cNvSpPr>
          <p:nvPr>
            <p:ph type="body" sz="quarter" idx="26" hasCustomPrompt="1"/>
          </p:nvPr>
        </p:nvSpPr>
        <p:spPr>
          <a:xfrm>
            <a:off x="540014" y="2466182"/>
            <a:ext cx="1501369"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4" name="Plassholder for tekst 11">
            <a:extLst>
              <a:ext uri="{FF2B5EF4-FFF2-40B4-BE49-F238E27FC236}">
                <a16:creationId xmlns:a16="http://schemas.microsoft.com/office/drawing/2014/main" id="{7938D1A1-27CA-424B-B6B1-A7F08C21006E}"/>
              </a:ext>
            </a:extLst>
          </p:cNvPr>
          <p:cNvSpPr>
            <a:spLocks noGrp="1"/>
          </p:cNvSpPr>
          <p:nvPr>
            <p:ph type="body" sz="quarter" idx="45" hasCustomPrompt="1"/>
          </p:nvPr>
        </p:nvSpPr>
        <p:spPr>
          <a:xfrm>
            <a:off x="2172793" y="2466182"/>
            <a:ext cx="1501369"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5" name="Plassholder for tekst 11">
            <a:extLst>
              <a:ext uri="{FF2B5EF4-FFF2-40B4-BE49-F238E27FC236}">
                <a16:creationId xmlns:a16="http://schemas.microsoft.com/office/drawing/2014/main" id="{4F8C3D84-17DA-4004-8CF5-2D3025969E89}"/>
              </a:ext>
            </a:extLst>
          </p:cNvPr>
          <p:cNvSpPr>
            <a:spLocks noGrp="1"/>
          </p:cNvSpPr>
          <p:nvPr>
            <p:ph type="body" sz="quarter" idx="46" hasCustomPrompt="1"/>
          </p:nvPr>
        </p:nvSpPr>
        <p:spPr>
          <a:xfrm>
            <a:off x="3805572" y="2466182"/>
            <a:ext cx="1501369" cy="303140"/>
          </a:xfrm>
        </p:spPr>
        <p:txBody>
          <a:bodyPr anchor="t" anchorCtr="0">
            <a:normAutofit/>
          </a:bodyPr>
          <a:lstStyle>
            <a:lvl1pPr marL="0" marR="0" indent="0" algn="l" defTabSz="914400" rtl="0" eaLnBrk="1" fontAlgn="auto" latinLnBrk="0" hangingPunct="1">
              <a:lnSpc>
                <a:spcPct val="100000"/>
              </a:lnSpc>
              <a:spcBef>
                <a:spcPts val="1000"/>
              </a:spcBef>
              <a:spcAft>
                <a:spcPts val="0"/>
              </a:spcAft>
              <a:buClrTx/>
              <a:buSzTx/>
              <a:buFont typeface="Arial"/>
              <a:buNone/>
              <a:tabLst/>
              <a:defRPr sz="800">
                <a:solidFill>
                  <a:schemeClr val="bg1"/>
                </a:solidFill>
              </a:defRPr>
            </a:lvl1pPr>
          </a:lstStyle>
          <a:p>
            <a:pPr marL="0" marR="0" lvl="0" indent="0" algn="l" defTabSz="914400" rtl="0" eaLnBrk="1" fontAlgn="auto" latinLnBrk="0" hangingPunct="1">
              <a:lnSpc>
                <a:spcPct val="100000"/>
              </a:lnSpc>
              <a:spcBef>
                <a:spcPts val="1000"/>
              </a:spcBef>
              <a:spcAft>
                <a:spcPts val="0"/>
              </a:spcAft>
              <a:buClrTx/>
              <a:buSzTx/>
              <a:buFont typeface="Arial"/>
              <a:buNone/>
              <a:tabLst/>
              <a:defRPr/>
            </a:pPr>
            <a:r>
              <a:rPr lang="nb-NO" dirty="0"/>
              <a:t>Klikk for å redigere beskrivelse, kilde etc.</a:t>
            </a:r>
          </a:p>
          <a:p>
            <a:pPr lvl="0"/>
            <a:endParaRPr lang="nb-NO" dirty="0"/>
          </a:p>
        </p:txBody>
      </p:sp>
      <p:sp>
        <p:nvSpPr>
          <p:cNvPr id="66" name="Plassholder for tekst 11">
            <a:extLst>
              <a:ext uri="{FF2B5EF4-FFF2-40B4-BE49-F238E27FC236}">
                <a16:creationId xmlns:a16="http://schemas.microsoft.com/office/drawing/2014/main" id="{4811FB6D-2546-49C9-83A5-B7639F2F9AC2}"/>
              </a:ext>
            </a:extLst>
          </p:cNvPr>
          <p:cNvSpPr>
            <a:spLocks noGrp="1"/>
          </p:cNvSpPr>
          <p:nvPr>
            <p:ph type="body" sz="quarter" idx="47" hasCustomPrompt="1"/>
          </p:nvPr>
        </p:nvSpPr>
        <p:spPr>
          <a:xfrm>
            <a:off x="5438001" y="2466182"/>
            <a:ext cx="1501369"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7" name="Plassholder for tekst 11">
            <a:extLst>
              <a:ext uri="{FF2B5EF4-FFF2-40B4-BE49-F238E27FC236}">
                <a16:creationId xmlns:a16="http://schemas.microsoft.com/office/drawing/2014/main" id="{77F502D1-3164-4C8A-A4D1-F548E74795C8}"/>
              </a:ext>
            </a:extLst>
          </p:cNvPr>
          <p:cNvSpPr>
            <a:spLocks noGrp="1"/>
          </p:cNvSpPr>
          <p:nvPr>
            <p:ph type="body" sz="quarter" idx="48" hasCustomPrompt="1"/>
          </p:nvPr>
        </p:nvSpPr>
        <p:spPr>
          <a:xfrm>
            <a:off x="7070431" y="2466182"/>
            <a:ext cx="1501368"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8" name="Plassholder for tekst 11">
            <a:extLst>
              <a:ext uri="{FF2B5EF4-FFF2-40B4-BE49-F238E27FC236}">
                <a16:creationId xmlns:a16="http://schemas.microsoft.com/office/drawing/2014/main" id="{33D4A4A1-AE9C-42EE-8C13-967B788E6F65}"/>
              </a:ext>
            </a:extLst>
          </p:cNvPr>
          <p:cNvSpPr>
            <a:spLocks noGrp="1"/>
          </p:cNvSpPr>
          <p:nvPr>
            <p:ph type="body" sz="quarter" idx="54" hasCustomPrompt="1"/>
          </p:nvPr>
        </p:nvSpPr>
        <p:spPr>
          <a:xfrm>
            <a:off x="539751" y="4445290"/>
            <a:ext cx="1510872"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9" name="Plassholder for tekst 11">
            <a:extLst>
              <a:ext uri="{FF2B5EF4-FFF2-40B4-BE49-F238E27FC236}">
                <a16:creationId xmlns:a16="http://schemas.microsoft.com/office/drawing/2014/main" id="{243FDC07-3644-4502-BCF6-826ED6AE4A15}"/>
              </a:ext>
            </a:extLst>
          </p:cNvPr>
          <p:cNvSpPr>
            <a:spLocks noGrp="1"/>
          </p:cNvSpPr>
          <p:nvPr>
            <p:ph type="body" sz="quarter" idx="55" hasCustomPrompt="1"/>
          </p:nvPr>
        </p:nvSpPr>
        <p:spPr>
          <a:xfrm>
            <a:off x="2172793" y="4445290"/>
            <a:ext cx="1508073"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0" name="Plassholder for tekst 11">
            <a:extLst>
              <a:ext uri="{FF2B5EF4-FFF2-40B4-BE49-F238E27FC236}">
                <a16:creationId xmlns:a16="http://schemas.microsoft.com/office/drawing/2014/main" id="{7D0D08C8-DB07-44E1-8E79-5E858BF09F18}"/>
              </a:ext>
            </a:extLst>
          </p:cNvPr>
          <p:cNvSpPr>
            <a:spLocks noGrp="1"/>
          </p:cNvSpPr>
          <p:nvPr>
            <p:ph type="body" sz="quarter" idx="56" hasCustomPrompt="1"/>
          </p:nvPr>
        </p:nvSpPr>
        <p:spPr>
          <a:xfrm>
            <a:off x="3811926" y="4445290"/>
            <a:ext cx="1495016"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1" name="Plassholder for tekst 11">
            <a:extLst>
              <a:ext uri="{FF2B5EF4-FFF2-40B4-BE49-F238E27FC236}">
                <a16:creationId xmlns:a16="http://schemas.microsoft.com/office/drawing/2014/main" id="{D66FA2B3-5147-4725-BE5D-4DB4C21A6141}"/>
              </a:ext>
            </a:extLst>
          </p:cNvPr>
          <p:cNvSpPr>
            <a:spLocks noGrp="1"/>
          </p:cNvSpPr>
          <p:nvPr>
            <p:ph type="body" sz="quarter" idx="57" hasCustomPrompt="1"/>
          </p:nvPr>
        </p:nvSpPr>
        <p:spPr>
          <a:xfrm>
            <a:off x="5438002" y="4445290"/>
            <a:ext cx="1501368"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2" name="Plassholder for tekst 11">
            <a:extLst>
              <a:ext uri="{FF2B5EF4-FFF2-40B4-BE49-F238E27FC236}">
                <a16:creationId xmlns:a16="http://schemas.microsoft.com/office/drawing/2014/main" id="{F8C51328-FA48-4922-BE11-3C5B0B0A8A6B}"/>
              </a:ext>
            </a:extLst>
          </p:cNvPr>
          <p:cNvSpPr>
            <a:spLocks noGrp="1"/>
          </p:cNvSpPr>
          <p:nvPr>
            <p:ph type="body" sz="quarter" idx="58" hasCustomPrompt="1"/>
          </p:nvPr>
        </p:nvSpPr>
        <p:spPr>
          <a:xfrm>
            <a:off x="7070430" y="4445290"/>
            <a:ext cx="1501368"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3" name="Rektangel 72">
            <a:extLst>
              <a:ext uri="{FF2B5EF4-FFF2-40B4-BE49-F238E27FC236}">
                <a16:creationId xmlns:a16="http://schemas.microsoft.com/office/drawing/2014/main" id="{0941FD5A-518E-4629-B322-F6FFEA62C885}"/>
              </a:ext>
            </a:extLst>
          </p:cNvPr>
          <p:cNvSpPr/>
          <p:nvPr userDrawn="1"/>
        </p:nvSpPr>
        <p:spPr>
          <a:xfrm>
            <a:off x="540014"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ktangel 73">
            <a:extLst>
              <a:ext uri="{FF2B5EF4-FFF2-40B4-BE49-F238E27FC236}">
                <a16:creationId xmlns:a16="http://schemas.microsoft.com/office/drawing/2014/main" id="{3654D1DC-7486-4044-94F4-D73E0EB55344}"/>
              </a:ext>
            </a:extLst>
          </p:cNvPr>
          <p:cNvSpPr/>
          <p:nvPr userDrawn="1"/>
        </p:nvSpPr>
        <p:spPr>
          <a:xfrm>
            <a:off x="2172793"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Rektangel 74">
            <a:extLst>
              <a:ext uri="{FF2B5EF4-FFF2-40B4-BE49-F238E27FC236}">
                <a16:creationId xmlns:a16="http://schemas.microsoft.com/office/drawing/2014/main" id="{4BC125F5-2A4E-4769-A5C2-D91C11367976}"/>
              </a:ext>
            </a:extLst>
          </p:cNvPr>
          <p:cNvSpPr/>
          <p:nvPr userDrawn="1"/>
        </p:nvSpPr>
        <p:spPr>
          <a:xfrm>
            <a:off x="3805572"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ktangel 75">
            <a:extLst>
              <a:ext uri="{FF2B5EF4-FFF2-40B4-BE49-F238E27FC236}">
                <a16:creationId xmlns:a16="http://schemas.microsoft.com/office/drawing/2014/main" id="{B61072BA-638B-42AC-84C2-91D1BB7F725E}"/>
              </a:ext>
            </a:extLst>
          </p:cNvPr>
          <p:cNvSpPr/>
          <p:nvPr userDrawn="1"/>
        </p:nvSpPr>
        <p:spPr>
          <a:xfrm>
            <a:off x="543800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ktangel 76">
            <a:extLst>
              <a:ext uri="{FF2B5EF4-FFF2-40B4-BE49-F238E27FC236}">
                <a16:creationId xmlns:a16="http://schemas.microsoft.com/office/drawing/2014/main" id="{2FF42558-6CEE-4804-A76D-BD0DF0D2E23D}"/>
              </a:ext>
            </a:extLst>
          </p:cNvPr>
          <p:cNvSpPr/>
          <p:nvPr userDrawn="1"/>
        </p:nvSpPr>
        <p:spPr>
          <a:xfrm>
            <a:off x="707113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Plassholder for bilde 9">
            <a:extLst>
              <a:ext uri="{FF2B5EF4-FFF2-40B4-BE49-F238E27FC236}">
                <a16:creationId xmlns:a16="http://schemas.microsoft.com/office/drawing/2014/main" id="{612A5165-E8FB-4B4E-9E99-F1CEDC21C1B3}"/>
              </a:ext>
            </a:extLst>
          </p:cNvPr>
          <p:cNvSpPr>
            <a:spLocks noGrp="1"/>
          </p:cNvSpPr>
          <p:nvPr>
            <p:ph type="pic" sz="quarter" idx="59"/>
          </p:nvPr>
        </p:nvSpPr>
        <p:spPr>
          <a:xfrm>
            <a:off x="7128187"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79" name="Plassholder for bilde 9">
            <a:extLst>
              <a:ext uri="{FF2B5EF4-FFF2-40B4-BE49-F238E27FC236}">
                <a16:creationId xmlns:a16="http://schemas.microsoft.com/office/drawing/2014/main" id="{0FECB027-4DA7-4674-A5C1-F369EEC814A0}"/>
              </a:ext>
            </a:extLst>
          </p:cNvPr>
          <p:cNvSpPr>
            <a:spLocks noGrp="1"/>
          </p:cNvSpPr>
          <p:nvPr>
            <p:ph type="pic" sz="quarter" idx="60"/>
          </p:nvPr>
        </p:nvSpPr>
        <p:spPr>
          <a:xfrm>
            <a:off x="549470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0" name="Plassholder for bilde 9">
            <a:extLst>
              <a:ext uri="{FF2B5EF4-FFF2-40B4-BE49-F238E27FC236}">
                <a16:creationId xmlns:a16="http://schemas.microsoft.com/office/drawing/2014/main" id="{5A7EB79C-A4A6-46B6-825C-C5D6CE3BFA60}"/>
              </a:ext>
            </a:extLst>
          </p:cNvPr>
          <p:cNvSpPr>
            <a:spLocks noGrp="1"/>
          </p:cNvSpPr>
          <p:nvPr>
            <p:ph type="pic" sz="quarter" idx="61"/>
          </p:nvPr>
        </p:nvSpPr>
        <p:spPr>
          <a:xfrm>
            <a:off x="3862628"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1" name="Plassholder for bilde 9">
            <a:extLst>
              <a:ext uri="{FF2B5EF4-FFF2-40B4-BE49-F238E27FC236}">
                <a16:creationId xmlns:a16="http://schemas.microsoft.com/office/drawing/2014/main" id="{97783FFC-91F0-4E88-937A-CDDC9512620F}"/>
              </a:ext>
            </a:extLst>
          </p:cNvPr>
          <p:cNvSpPr>
            <a:spLocks noGrp="1"/>
          </p:cNvSpPr>
          <p:nvPr>
            <p:ph type="pic" sz="quarter" idx="62"/>
          </p:nvPr>
        </p:nvSpPr>
        <p:spPr>
          <a:xfrm>
            <a:off x="223093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2" name="Plassholder for bilde 9">
            <a:extLst>
              <a:ext uri="{FF2B5EF4-FFF2-40B4-BE49-F238E27FC236}">
                <a16:creationId xmlns:a16="http://schemas.microsoft.com/office/drawing/2014/main" id="{DA6A980D-4125-4851-A900-1120C2F875D1}"/>
              </a:ext>
            </a:extLst>
          </p:cNvPr>
          <p:cNvSpPr>
            <a:spLocks noGrp="1"/>
          </p:cNvSpPr>
          <p:nvPr>
            <p:ph type="pic" sz="quarter" idx="63"/>
          </p:nvPr>
        </p:nvSpPr>
        <p:spPr>
          <a:xfrm>
            <a:off x="597070" y="2868772"/>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3" name="Plassholder for bunntekst 4">
            <a:extLst>
              <a:ext uri="{FF2B5EF4-FFF2-40B4-BE49-F238E27FC236}">
                <a16:creationId xmlns:a16="http://schemas.microsoft.com/office/drawing/2014/main" id="{205B9FFF-08EC-4FB4-8391-7678393E908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84" name="Plassholder for lysbildenummer 5">
            <a:extLst>
              <a:ext uri="{FF2B5EF4-FFF2-40B4-BE49-F238E27FC236}">
                <a16:creationId xmlns:a16="http://schemas.microsoft.com/office/drawing/2014/main" id="{9B1DA50C-D45D-4799-8E60-F862F468799E}"/>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85" name="Plassholder for dato 3">
            <a:extLst>
              <a:ext uri="{FF2B5EF4-FFF2-40B4-BE49-F238E27FC236}">
                <a16:creationId xmlns:a16="http://schemas.microsoft.com/office/drawing/2014/main" id="{70AD4505-FE9F-4B3C-B66E-2A685BCF8A7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368978570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Film">
    <p:spTree>
      <p:nvGrpSpPr>
        <p:cNvPr id="1" name=""/>
        <p:cNvGrpSpPr/>
        <p:nvPr/>
      </p:nvGrpSpPr>
      <p:grpSpPr>
        <a:xfrm>
          <a:off x="0" y="0"/>
          <a:ext cx="0" cy="0"/>
          <a:chOff x="0" y="0"/>
          <a:chExt cx="0" cy="0"/>
        </a:xfrm>
      </p:grpSpPr>
      <p:sp>
        <p:nvSpPr>
          <p:cNvPr id="3" name="Plassholder for media 2"/>
          <p:cNvSpPr>
            <a:spLocks noGrp="1"/>
          </p:cNvSpPr>
          <p:nvPr>
            <p:ph type="media" sz="quarter" idx="13" hasCustomPrompt="1"/>
          </p:nvPr>
        </p:nvSpPr>
        <p:spPr>
          <a:xfrm>
            <a:off x="0" y="0"/>
            <a:ext cx="9144000" cy="5143500"/>
          </a:xfrm>
        </p:spPr>
        <p:txBody>
          <a:bodyPr anchor="ctr" anchorCtr="0"/>
          <a:lstStyle>
            <a:lvl1pPr marL="0" indent="0" algn="ctr">
              <a:buNone/>
              <a:defRPr/>
            </a:lvl1p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film</a:t>
            </a:r>
          </a:p>
        </p:txBody>
      </p:sp>
      <p:sp>
        <p:nvSpPr>
          <p:cNvPr id="6" name="Plassholder for bunntekst 4">
            <a:extLst>
              <a:ext uri="{FF2B5EF4-FFF2-40B4-BE49-F238E27FC236}">
                <a16:creationId xmlns:a16="http://schemas.microsoft.com/office/drawing/2014/main" id="{AE890682-9374-47D8-BC11-938097F45B4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13714E3A-0AF4-402D-BA92-0167EF62D056}"/>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DFB01EB5-942B-4F71-B031-E2DE5AC5154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84776123"/>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userDrawn="1">
  <p:cSld name="Tilleggsfoil">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432176F-78DF-46F6-A156-2D202EE6EDA2}"/>
              </a:ext>
            </a:extLst>
          </p:cNvPr>
          <p:cNvSpPr/>
          <p:nvPr userDrawn="1"/>
        </p:nvSpPr>
        <p:spPr>
          <a:xfrm flipV="1">
            <a:off x="0" y="-2"/>
            <a:ext cx="9144000" cy="1685026"/>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b-NO"/>
          </a:p>
        </p:txBody>
      </p:sp>
      <p:sp>
        <p:nvSpPr>
          <p:cNvPr id="14" name="Plassholder for bunntekst 4">
            <a:extLst>
              <a:ext uri="{FF2B5EF4-FFF2-40B4-BE49-F238E27FC236}">
                <a16:creationId xmlns:a16="http://schemas.microsoft.com/office/drawing/2014/main" id="{A750D4C3-4D22-4204-B891-0836F22355B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329D6334-5DD0-42B9-A18D-C5B27F383B1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9175D653-309E-4094-A517-560A2D10E30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
        <p:nvSpPr>
          <p:cNvPr id="17" name="Plassholder for innhold 3">
            <a:extLst>
              <a:ext uri="{FF2B5EF4-FFF2-40B4-BE49-F238E27FC236}">
                <a16:creationId xmlns:a16="http://schemas.microsoft.com/office/drawing/2014/main" id="{CD23A8A5-99EC-42EF-B9EF-FF3F2D1332AC}"/>
              </a:ext>
            </a:extLst>
          </p:cNvPr>
          <p:cNvSpPr>
            <a:spLocks noGrp="1"/>
          </p:cNvSpPr>
          <p:nvPr>
            <p:ph sz="quarter" idx="13" hasCustomPrompt="1"/>
          </p:nvPr>
        </p:nvSpPr>
        <p:spPr>
          <a:xfrm>
            <a:off x="1116011" y="2283751"/>
            <a:ext cx="6907755" cy="1532094"/>
          </a:xfrm>
        </p:spPr>
        <p:txBody>
          <a:bodyPr anchor="b" anchorCtr="0">
            <a:normAutofit/>
          </a:bodyPr>
          <a:lstStyle>
            <a:lvl1pPr marL="0" indent="0" algn="ctr">
              <a:lnSpc>
                <a:spcPct val="100000"/>
              </a:lnSpc>
              <a:buNone/>
              <a:defRPr sz="2000" b="1">
                <a:solidFill>
                  <a:schemeClr val="bg1"/>
                </a:solidFill>
              </a:defRPr>
            </a:lvl1pPr>
          </a:lstStyle>
          <a:p>
            <a:pPr lvl="0"/>
            <a:r>
              <a:rPr lang="nb-NO" dirty="0"/>
              <a:t>Rediger for å legge til tekst</a:t>
            </a:r>
            <a:endParaRPr lang="en-GB" dirty="0"/>
          </a:p>
        </p:txBody>
      </p:sp>
      <p:sp>
        <p:nvSpPr>
          <p:cNvPr id="18" name="Plassholder for innhold 5">
            <a:extLst>
              <a:ext uri="{FF2B5EF4-FFF2-40B4-BE49-F238E27FC236}">
                <a16:creationId xmlns:a16="http://schemas.microsoft.com/office/drawing/2014/main" id="{3B9465DB-3360-48D0-B08B-857014E3CC1C}"/>
              </a:ext>
            </a:extLst>
          </p:cNvPr>
          <p:cNvSpPr>
            <a:spLocks noGrp="1"/>
          </p:cNvSpPr>
          <p:nvPr>
            <p:ph sz="quarter" idx="14" hasCustomPrompt="1"/>
          </p:nvPr>
        </p:nvSpPr>
        <p:spPr>
          <a:xfrm>
            <a:off x="1116011" y="4033560"/>
            <a:ext cx="6911977" cy="244102"/>
          </a:xfrm>
        </p:spPr>
        <p:txBody>
          <a:bodyPr>
            <a:normAutofit/>
          </a:bodyPr>
          <a:lstStyle>
            <a:lvl1pPr marL="0" indent="0" algn="ctr">
              <a:buNone/>
              <a:defRPr sz="1100">
                <a:solidFill>
                  <a:schemeClr val="accent2"/>
                </a:solidFill>
              </a:defRPr>
            </a:lvl1pPr>
          </a:lstStyle>
          <a:p>
            <a:pPr lvl="0"/>
            <a:r>
              <a:rPr lang="nb-NO" dirty="0"/>
              <a:t>Rediger for å legge tekst</a:t>
            </a:r>
            <a:endParaRPr lang="en-GB" dirty="0"/>
          </a:p>
        </p:txBody>
      </p:sp>
      <p:pic>
        <p:nvPicPr>
          <p:cNvPr id="6" name="Bilde 5">
            <a:extLst>
              <a:ext uri="{FF2B5EF4-FFF2-40B4-BE49-F238E27FC236}">
                <a16:creationId xmlns:a16="http://schemas.microsoft.com/office/drawing/2014/main" id="{924879C0-581D-4D6F-BE89-C5A22CA5059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295055" y="544830"/>
            <a:ext cx="559397" cy="737930"/>
          </a:xfrm>
          <a:prstGeom prst="rect">
            <a:avLst/>
          </a:prstGeom>
        </p:spPr>
      </p:pic>
      <p:pic>
        <p:nvPicPr>
          <p:cNvPr id="21" name="Bilde 20">
            <a:extLst>
              <a:ext uri="{FF2B5EF4-FFF2-40B4-BE49-F238E27FC236}">
                <a16:creationId xmlns:a16="http://schemas.microsoft.com/office/drawing/2014/main" id="{A171963C-6E3E-4428-AA22-977118FA9243}"/>
              </a:ext>
            </a:extLst>
          </p:cNvPr>
          <p:cNvPicPr>
            <a:picLocks noChangeAspect="1"/>
          </p:cNvPicPr>
          <p:nvPr userDrawn="1"/>
        </p:nvPicPr>
        <p:blipFill>
          <a:blip r:embed="rId3"/>
          <a:stretch>
            <a:fillRect/>
          </a:stretch>
        </p:blipFill>
        <p:spPr>
          <a:xfrm>
            <a:off x="0" y="1627934"/>
            <a:ext cx="9144000" cy="57091"/>
          </a:xfrm>
          <a:prstGeom prst="rect">
            <a:avLst/>
          </a:prstGeom>
        </p:spPr>
      </p:pic>
    </p:spTree>
    <p:extLst>
      <p:ext uri="{BB962C8B-B14F-4D97-AF65-F5344CB8AC3E}">
        <p14:creationId xmlns:p14="http://schemas.microsoft.com/office/powerpoint/2010/main" val="208056555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userDrawn="1">
  <p:cSld name="Avslutn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4" name="Plassholder for innhold 3"/>
          <p:cNvSpPr>
            <a:spLocks noGrp="1"/>
          </p:cNvSpPr>
          <p:nvPr>
            <p:ph sz="quarter" idx="13" hasCustomPrompt="1"/>
          </p:nvPr>
        </p:nvSpPr>
        <p:spPr>
          <a:xfrm>
            <a:off x="1371846" y="949325"/>
            <a:ext cx="6450864" cy="3377875"/>
          </a:xfrm>
        </p:spPr>
        <p:txBody>
          <a:bodyPr anchor="ctr" anchorCtr="0">
            <a:normAutofit/>
          </a:bodyPr>
          <a:lstStyle>
            <a:lvl1pPr marL="0" indent="0" algn="ctr">
              <a:lnSpc>
                <a:spcPct val="100000"/>
              </a:lnSpc>
              <a:buNone/>
              <a:defRPr sz="2400" b="1">
                <a:solidFill>
                  <a:schemeClr val="bg1"/>
                </a:solidFill>
              </a:defRPr>
            </a:lvl1pPr>
          </a:lstStyle>
          <a:p>
            <a:pPr lvl="0"/>
            <a:r>
              <a:rPr lang="nb-NO" dirty="0"/>
              <a:t>Rediger for å legge til tekst</a:t>
            </a:r>
            <a:endParaRPr lang="en-GB" dirty="0"/>
          </a:p>
        </p:txBody>
      </p:sp>
      <p:pic>
        <p:nvPicPr>
          <p:cNvPr id="8" name="Bilde 7" descr="Logo">
            <a:extLst>
              <a:ext uri="{FF2B5EF4-FFF2-40B4-BE49-F238E27FC236}">
                <a16:creationId xmlns:a16="http://schemas.microsoft.com/office/drawing/2014/main" id="{BE9B05DC-3478-47E8-B847-2DC455FCCDB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3" name="Plassholder for bunntekst 4">
            <a:extLst>
              <a:ext uri="{FF2B5EF4-FFF2-40B4-BE49-F238E27FC236}">
                <a16:creationId xmlns:a16="http://schemas.microsoft.com/office/drawing/2014/main" id="{42677EDD-5222-423C-A5E4-B9D7117745A4}"/>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996B0D28-FEBF-4C2A-9CB9-334C67655BD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AF502350-D9B3-43B9-90B1-537F0F6E3099}"/>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pic>
        <p:nvPicPr>
          <p:cNvPr id="7" name="Bilde 6">
            <a:extLst>
              <a:ext uri="{FF2B5EF4-FFF2-40B4-BE49-F238E27FC236}">
                <a16:creationId xmlns:a16="http://schemas.microsoft.com/office/drawing/2014/main" id="{C1A4BD5B-6D73-4961-BCFD-C10702B47325}"/>
              </a:ext>
            </a:extLst>
          </p:cNvPr>
          <p:cNvPicPr>
            <a:picLocks noChangeAspect="1"/>
          </p:cNvPicPr>
          <p:nvPr userDrawn="1"/>
        </p:nvPicPr>
        <p:blipFill>
          <a:blip r:embed="rId3"/>
          <a:stretch>
            <a:fillRect/>
          </a:stretch>
        </p:blipFill>
        <p:spPr>
          <a:xfrm>
            <a:off x="0" y="0"/>
            <a:ext cx="9144000" cy="57091"/>
          </a:xfrm>
          <a:prstGeom prst="rect">
            <a:avLst/>
          </a:prstGeom>
        </p:spPr>
      </p:pic>
    </p:spTree>
    <p:extLst>
      <p:ext uri="{BB962C8B-B14F-4D97-AF65-F5344CB8AC3E}">
        <p14:creationId xmlns:p14="http://schemas.microsoft.com/office/powerpoint/2010/main" val="360152260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userDrawn="1">
  <p:cSld name="Pause / alternativ avslutn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3708002" y="1778482"/>
            <a:ext cx="4896247" cy="395793"/>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3708003" y="2283751"/>
            <a:ext cx="4896247" cy="1914624"/>
          </a:xfrm>
        </p:spPr>
        <p:txBody>
          <a:bodyPr/>
          <a:lstStyle>
            <a:lvl1pPr marL="0" indent="0">
              <a:buNone/>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ltLang="nb-NO" dirty="0"/>
              <a:t>Denne siden kan du bruke som pauseside med viktig beskjeder om hvor lenge pausen varer, når du starter opp igjen osv. Du kan også informere om trådløst nett. Evt. bruker du denne siden som en avsluttende side med takk for oppmerksomheten, kontaktinformasjon. E-post osv.</a:t>
            </a:r>
          </a:p>
        </p:txBody>
      </p:sp>
      <p:pic>
        <p:nvPicPr>
          <p:cNvPr id="9" name="Bilde 8">
            <a:extLst>
              <a:ext uri="{FF2B5EF4-FFF2-40B4-BE49-F238E27FC236}">
                <a16:creationId xmlns:a16="http://schemas.microsoft.com/office/drawing/2014/main" id="{4E0B7D7E-E985-47C0-937A-A86CCB15E7A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848021" y="2425065"/>
            <a:ext cx="1707986" cy="479353"/>
          </a:xfrm>
          <a:prstGeom prst="rect">
            <a:avLst/>
          </a:prstGeom>
        </p:spPr>
      </p:pic>
      <p:cxnSp>
        <p:nvCxnSpPr>
          <p:cNvPr id="8" name="Straight Connector 8">
            <a:extLst>
              <a:ext uri="{FF2B5EF4-FFF2-40B4-BE49-F238E27FC236}">
                <a16:creationId xmlns:a16="http://schemas.microsoft.com/office/drawing/2014/main" id="{B0F6F580-CC88-479D-B319-8097CC735799}"/>
              </a:ext>
            </a:extLst>
          </p:cNvPr>
          <p:cNvCxnSpPr>
            <a:cxnSpLocks/>
          </p:cNvCxnSpPr>
          <p:nvPr userDrawn="1"/>
        </p:nvCxnSpPr>
        <p:spPr>
          <a:xfrm>
            <a:off x="3132005" y="1369773"/>
            <a:ext cx="0" cy="2929402"/>
          </a:xfrm>
          <a:prstGeom prst="line">
            <a:avLst/>
          </a:prstGeom>
          <a:ln w="6350">
            <a:solidFill>
              <a:srgbClr val="FFE400"/>
            </a:solidFill>
          </a:ln>
          <a:effectLst/>
        </p:spPr>
        <p:style>
          <a:lnRef idx="2">
            <a:schemeClr val="accent1"/>
          </a:lnRef>
          <a:fillRef idx="0">
            <a:schemeClr val="accent1"/>
          </a:fillRef>
          <a:effectRef idx="1">
            <a:schemeClr val="accent1"/>
          </a:effectRef>
          <a:fontRef idx="minor">
            <a:schemeClr val="tx1"/>
          </a:fontRef>
        </p:style>
      </p:cxnSp>
      <p:sp>
        <p:nvSpPr>
          <p:cNvPr id="14" name="Plassholder for bunntekst 4">
            <a:extLst>
              <a:ext uri="{FF2B5EF4-FFF2-40B4-BE49-F238E27FC236}">
                <a16:creationId xmlns:a16="http://schemas.microsoft.com/office/drawing/2014/main" id="{98B78981-75A6-4C6F-A4FA-88A751697149}"/>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ADDC8A70-C22D-400D-BEDF-75722DA64DA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CE6989DC-6A17-40A8-9632-FE39F461854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pic>
        <p:nvPicPr>
          <p:cNvPr id="10" name="Bilde 9">
            <a:extLst>
              <a:ext uri="{FF2B5EF4-FFF2-40B4-BE49-F238E27FC236}">
                <a16:creationId xmlns:a16="http://schemas.microsoft.com/office/drawing/2014/main" id="{DCB03936-E616-4DFF-9EAB-A18CD923EBC8}"/>
              </a:ext>
            </a:extLst>
          </p:cNvPr>
          <p:cNvPicPr>
            <a:picLocks noChangeAspect="1"/>
          </p:cNvPicPr>
          <p:nvPr userDrawn="1"/>
        </p:nvPicPr>
        <p:blipFill>
          <a:blip r:embed="rId3"/>
          <a:stretch>
            <a:fillRect/>
          </a:stretch>
        </p:blipFill>
        <p:spPr>
          <a:xfrm>
            <a:off x="0" y="0"/>
            <a:ext cx="9144000" cy="57091"/>
          </a:xfrm>
          <a:prstGeom prst="rect">
            <a:avLst/>
          </a:prstGeom>
        </p:spPr>
      </p:pic>
    </p:spTree>
    <p:extLst>
      <p:ext uri="{BB962C8B-B14F-4D97-AF65-F5344CB8AC3E}">
        <p14:creationId xmlns:p14="http://schemas.microsoft.com/office/powerpoint/2010/main" val="312249401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903CAACC-DAFA-4035-8172-71391AC2F9F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3757"/>
            <a:ext cx="9143999" cy="3888582"/>
          </a:xfrm>
          <a:prstGeom prst="rect">
            <a:avLst/>
          </a:prstGeom>
        </p:spPr>
      </p:pic>
      <p:pic>
        <p:nvPicPr>
          <p:cNvPr id="11" name="Bilde 10"/>
          <p:cNvPicPr>
            <a:picLocks noChangeAspect="1"/>
          </p:cNvPicPr>
          <p:nvPr userDrawn="1"/>
        </p:nvPicPr>
        <p:blipFill>
          <a:blip r:embed="rId3"/>
          <a:stretch>
            <a:fillRect/>
          </a:stretch>
        </p:blipFill>
        <p:spPr>
          <a:xfrm>
            <a:off x="0" y="843756"/>
            <a:ext cx="9144000" cy="57091"/>
          </a:xfrm>
          <a:prstGeom prst="rect">
            <a:avLst/>
          </a:prstGeom>
        </p:spPr>
      </p:pic>
      <p:sp>
        <p:nvSpPr>
          <p:cNvPr id="2" name="Tittel 1"/>
          <p:cNvSpPr>
            <a:spLocks noGrp="1"/>
          </p:cNvSpPr>
          <p:nvPr>
            <p:ph type="ctrTitle" hasCustomPrompt="1"/>
          </p:nvPr>
        </p:nvSpPr>
        <p:spPr>
          <a:xfrm>
            <a:off x="3708003"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3" name="Undertittel 2"/>
          <p:cNvSpPr>
            <a:spLocks noGrp="1"/>
          </p:cNvSpPr>
          <p:nvPr>
            <p:ph type="subTitle" idx="1"/>
          </p:nvPr>
        </p:nvSpPr>
        <p:spPr>
          <a:xfrm>
            <a:off x="3708267"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7" name="Plassholder for bunntekst 4">
            <a:extLst>
              <a:ext uri="{FF2B5EF4-FFF2-40B4-BE49-F238E27FC236}">
                <a16:creationId xmlns:a16="http://schemas.microsoft.com/office/drawing/2014/main" id="{1D81B174-F05B-4C7D-B2FD-44D5AE060EF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60797C2A-32B1-4051-868B-7D54725DEFE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78FF7EF4-2E97-465F-9D94-9A5E8604BA3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9" name="Text Box 9">
            <a:extLst>
              <a:ext uri="{FF2B5EF4-FFF2-40B4-BE49-F238E27FC236}">
                <a16:creationId xmlns:a16="http://schemas.microsoft.com/office/drawing/2014/main" id="{3025EA3C-8C2F-42CB-B946-514E5E3B2D2A}"/>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2131607424"/>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5_Forside – sjekk">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6B18EBB-386A-42B3-AC2B-B74A38A616D0}"/>
              </a:ext>
            </a:extLst>
          </p:cNvPr>
          <p:cNvSpPr/>
          <p:nvPr userDrawn="1"/>
        </p:nvSpPr>
        <p:spPr>
          <a:xfrm>
            <a:off x="7488437" y="900054"/>
            <a:ext cx="1655563" cy="38322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Bilde 6"/>
          <p:cNvPicPr>
            <a:picLocks noChangeAspect="1"/>
          </p:cNvPicPr>
          <p:nvPr userDrawn="1"/>
        </p:nvPicPr>
        <p:blipFill rotWithShape="1">
          <a:blip r:embed="rId2"/>
          <a:srcRect t="22108"/>
          <a:stretch/>
        </p:blipFill>
        <p:spPr>
          <a:xfrm>
            <a:off x="1" y="843756"/>
            <a:ext cx="7488436" cy="3888582"/>
          </a:xfrm>
          <a:prstGeom prst="rect">
            <a:avLst/>
          </a:prstGeom>
        </p:spPr>
      </p:pic>
      <p:sp>
        <p:nvSpPr>
          <p:cNvPr id="11" name="Rektangel 10">
            <a:extLst>
              <a:ext uri="{FF2B5EF4-FFF2-40B4-BE49-F238E27FC236}">
                <a16:creationId xmlns:a16="http://schemas.microsoft.com/office/drawing/2014/main" id="{4C94F950-29E0-40D5-9456-74EB96C243E5}"/>
              </a:ext>
            </a:extLst>
          </p:cNvPr>
          <p:cNvSpPr/>
          <p:nvPr userDrawn="1"/>
        </p:nvSpPr>
        <p:spPr>
          <a:xfrm rot="10800000">
            <a:off x="-3" y="843756"/>
            <a:ext cx="9144001" cy="3888581"/>
          </a:xfrm>
          <a:prstGeom prst="rect">
            <a:avLst/>
          </a:prstGeom>
          <a:gradFill flip="none" rotWithShape="1">
            <a:gsLst>
              <a:gs pos="0">
                <a:schemeClr val="tx1">
                  <a:alpha val="7000"/>
                  <a:lumMod val="0"/>
                </a:schemeClr>
              </a:gs>
              <a:gs pos="35000">
                <a:schemeClr val="tx1">
                  <a:lumMod val="0"/>
                  <a:alpha val="0"/>
                </a:schemeClr>
              </a:gs>
              <a:gs pos="56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3" name="Rektangel 12">
            <a:extLst>
              <a:ext uri="{FF2B5EF4-FFF2-40B4-BE49-F238E27FC236}">
                <a16:creationId xmlns:a16="http://schemas.microsoft.com/office/drawing/2014/main" id="{BC7121A9-E84A-4726-A02D-C87FD60E1A3B}"/>
              </a:ext>
            </a:extLst>
          </p:cNvPr>
          <p:cNvSpPr/>
          <p:nvPr userDrawn="1"/>
        </p:nvSpPr>
        <p:spPr>
          <a:xfrm rot="10800000">
            <a:off x="-4" y="843756"/>
            <a:ext cx="9144001" cy="3888582"/>
          </a:xfrm>
          <a:prstGeom prst="rect">
            <a:avLst/>
          </a:prstGeom>
          <a:gradFill flip="none" rotWithShape="1">
            <a:gsLst>
              <a:gs pos="0">
                <a:schemeClr val="tx1">
                  <a:alpha val="7000"/>
                  <a:lumMod val="0"/>
                </a:schemeClr>
              </a:gs>
              <a:gs pos="35000">
                <a:schemeClr val="tx1">
                  <a:lumMod val="0"/>
                  <a:alpha val="0"/>
                </a:schemeClr>
              </a:gs>
              <a:gs pos="4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wrap="square">
            <a:normAutofit/>
          </a:bodyPr>
          <a:lstStyle>
            <a:lvl1pPr marL="0" indent="0" algn="r">
              <a:buNone/>
              <a:defRPr sz="1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2" name="Text Box 9">
            <a:extLst>
              <a:ext uri="{FF2B5EF4-FFF2-40B4-BE49-F238E27FC236}">
                <a16:creationId xmlns:a16="http://schemas.microsoft.com/office/drawing/2014/main" id="{AC80BDF2-EFDD-477E-8E6D-732036B40807}"/>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91240718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3_Forside – kommunikasjo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C854D0D-2270-46B9-841C-0F6FC509B858}"/>
              </a:ext>
            </a:extLst>
          </p:cNvPr>
          <p:cNvSpPr/>
          <p:nvPr userDrawn="1"/>
        </p:nvSpPr>
        <p:spPr>
          <a:xfrm>
            <a:off x="6011995" y="896445"/>
            <a:ext cx="3132004" cy="38286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D3E4A9B6-06E1-40ED-9FE9-2F45E9E0C1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 r="-51982"/>
          <a:stretch/>
        </p:blipFill>
        <p:spPr>
          <a:xfrm>
            <a:off x="268" y="843756"/>
            <a:ext cx="9144000" cy="3888582"/>
          </a:xfrm>
          <a:prstGeom prst="rect">
            <a:avLst/>
          </a:prstGeom>
        </p:spPr>
      </p:pic>
      <p:sp>
        <p:nvSpPr>
          <p:cNvPr id="17" name="Rektangel 16">
            <a:extLst>
              <a:ext uri="{FF2B5EF4-FFF2-40B4-BE49-F238E27FC236}">
                <a16:creationId xmlns:a16="http://schemas.microsoft.com/office/drawing/2014/main" id="{4CC617DF-9B8E-4FA7-9B22-E59CE98F7A35}"/>
              </a:ext>
            </a:extLst>
          </p:cNvPr>
          <p:cNvSpPr/>
          <p:nvPr userDrawn="1"/>
        </p:nvSpPr>
        <p:spPr>
          <a:xfrm rot="10800000">
            <a:off x="0" y="842958"/>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Rektangel 17">
            <a:extLst>
              <a:ext uri="{FF2B5EF4-FFF2-40B4-BE49-F238E27FC236}">
                <a16:creationId xmlns:a16="http://schemas.microsoft.com/office/drawing/2014/main" id="{0C426262-3EF6-42FE-B979-433577AA3531}"/>
              </a:ext>
            </a:extLst>
          </p:cNvPr>
          <p:cNvSpPr/>
          <p:nvPr userDrawn="1"/>
        </p:nvSpPr>
        <p:spPr>
          <a:xfrm rot="10800000">
            <a:off x="268" y="842955"/>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3" name="Text Box 9">
            <a:extLst>
              <a:ext uri="{FF2B5EF4-FFF2-40B4-BE49-F238E27FC236}">
                <a16:creationId xmlns:a16="http://schemas.microsoft.com/office/drawing/2014/main" id="{BF965F58-FC59-4F68-AA80-292CD955CA9A}"/>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2037572530"/>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4_Forside – penger">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CC854D0D-2270-46B9-841C-0F6FC509B858}"/>
              </a:ext>
            </a:extLst>
          </p:cNvPr>
          <p:cNvSpPr/>
          <p:nvPr userDrawn="1"/>
        </p:nvSpPr>
        <p:spPr>
          <a:xfrm>
            <a:off x="6011995" y="896445"/>
            <a:ext cx="3132004" cy="38286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D3E4A9B6-06E1-40ED-9FE9-2F45E9E0C1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27639"/>
          <a:stretch/>
        </p:blipFill>
        <p:spPr>
          <a:xfrm>
            <a:off x="0" y="843756"/>
            <a:ext cx="9143999" cy="3888582"/>
          </a:xfrm>
          <a:prstGeom prst="rect">
            <a:avLst/>
          </a:prstGeom>
        </p:spPr>
      </p:pic>
      <p:sp>
        <p:nvSpPr>
          <p:cNvPr id="17" name="Rektangel 16">
            <a:extLst>
              <a:ext uri="{FF2B5EF4-FFF2-40B4-BE49-F238E27FC236}">
                <a16:creationId xmlns:a16="http://schemas.microsoft.com/office/drawing/2014/main" id="{4CC617DF-9B8E-4FA7-9B22-E59CE98F7A35}"/>
              </a:ext>
            </a:extLst>
          </p:cNvPr>
          <p:cNvSpPr/>
          <p:nvPr userDrawn="1"/>
        </p:nvSpPr>
        <p:spPr>
          <a:xfrm rot="10800000">
            <a:off x="0" y="842958"/>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Rektangel 17">
            <a:extLst>
              <a:ext uri="{FF2B5EF4-FFF2-40B4-BE49-F238E27FC236}">
                <a16:creationId xmlns:a16="http://schemas.microsoft.com/office/drawing/2014/main" id="{0C426262-3EF6-42FE-B979-433577AA3531}"/>
              </a:ext>
            </a:extLst>
          </p:cNvPr>
          <p:cNvSpPr/>
          <p:nvPr userDrawn="1"/>
        </p:nvSpPr>
        <p:spPr>
          <a:xfrm rot="10800000">
            <a:off x="-1" y="842955"/>
            <a:ext cx="9144000" cy="3889380"/>
          </a:xfrm>
          <a:prstGeom prst="rect">
            <a:avLst/>
          </a:prstGeom>
          <a:gradFill flip="none" rotWithShape="1">
            <a:gsLst>
              <a:gs pos="39000">
                <a:schemeClr val="tx1">
                  <a:lumMod val="0"/>
                  <a:alpha val="0"/>
                </a:schemeClr>
              </a:gs>
              <a:gs pos="59000">
                <a:schemeClr val="tx1"/>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3" name="Text Box 9">
            <a:extLst>
              <a:ext uri="{FF2B5EF4-FFF2-40B4-BE49-F238E27FC236}">
                <a16:creationId xmlns:a16="http://schemas.microsoft.com/office/drawing/2014/main" id="{5DB8E981-608B-4F5A-A9B1-5115DEE6ED77}"/>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228693310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6_Forside – jus">
    <p:spTree>
      <p:nvGrpSpPr>
        <p:cNvPr id="1" name=""/>
        <p:cNvGrpSpPr/>
        <p:nvPr/>
      </p:nvGrpSpPr>
      <p:grpSpPr>
        <a:xfrm>
          <a:off x="0" y="0"/>
          <a:ext cx="0" cy="0"/>
          <a:chOff x="0" y="0"/>
          <a:chExt cx="0" cy="0"/>
        </a:xfrm>
      </p:grpSpPr>
      <p:pic>
        <p:nvPicPr>
          <p:cNvPr id="17" name="Bilde 16">
            <a:extLst>
              <a:ext uri="{FF2B5EF4-FFF2-40B4-BE49-F238E27FC236}">
                <a16:creationId xmlns:a16="http://schemas.microsoft.com/office/drawing/2014/main" id="{8480123D-0C47-4180-8A09-0F3B0D118E3D}"/>
              </a:ext>
            </a:extLst>
          </p:cNvPr>
          <p:cNvPicPr>
            <a:picLocks noChangeAspect="1"/>
          </p:cNvPicPr>
          <p:nvPr userDrawn="1"/>
        </p:nvPicPr>
        <p:blipFill rotWithShape="1">
          <a:blip r:embed="rId2"/>
          <a:srcRect l="331" t="2221" r="15513" b="13336"/>
          <a:stretch/>
        </p:blipFill>
        <p:spPr>
          <a:xfrm>
            <a:off x="0" y="864911"/>
            <a:ext cx="9144000" cy="3867426"/>
          </a:xfrm>
          <a:prstGeom prst="rect">
            <a:avLst/>
          </a:prstGeom>
        </p:spPr>
      </p:pic>
      <p:sp>
        <p:nvSpPr>
          <p:cNvPr id="11" name="Rektangel 10">
            <a:extLst>
              <a:ext uri="{FF2B5EF4-FFF2-40B4-BE49-F238E27FC236}">
                <a16:creationId xmlns:a16="http://schemas.microsoft.com/office/drawing/2014/main" id="{4C94F950-29E0-40D5-9456-74EB96C243E5}"/>
              </a:ext>
            </a:extLst>
          </p:cNvPr>
          <p:cNvSpPr/>
          <p:nvPr userDrawn="1"/>
        </p:nvSpPr>
        <p:spPr>
          <a:xfrm rot="10800000">
            <a:off x="4072" y="861007"/>
            <a:ext cx="9144000" cy="3871329"/>
          </a:xfrm>
          <a:prstGeom prst="rect">
            <a:avLst/>
          </a:prstGeom>
          <a:gradFill flip="none" rotWithShape="1">
            <a:gsLst>
              <a:gs pos="37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0" name="Rektangel 19">
            <a:extLst>
              <a:ext uri="{FF2B5EF4-FFF2-40B4-BE49-F238E27FC236}">
                <a16:creationId xmlns:a16="http://schemas.microsoft.com/office/drawing/2014/main" id="{7F1FEE67-A36A-41E2-8371-7673D7F1C95C}"/>
              </a:ext>
            </a:extLst>
          </p:cNvPr>
          <p:cNvSpPr/>
          <p:nvPr userDrawn="1"/>
        </p:nvSpPr>
        <p:spPr>
          <a:xfrm rot="10800000">
            <a:off x="-4072" y="857690"/>
            <a:ext cx="9144000" cy="3874646"/>
          </a:xfrm>
          <a:prstGeom prst="rect">
            <a:avLst/>
          </a:prstGeom>
          <a:gradFill flip="none" rotWithShape="1">
            <a:gsLst>
              <a:gs pos="0">
                <a:schemeClr val="tx1">
                  <a:lumMod val="0"/>
                  <a:alpha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6" name="Rektangel 15">
            <a:extLst>
              <a:ext uri="{FF2B5EF4-FFF2-40B4-BE49-F238E27FC236}">
                <a16:creationId xmlns:a16="http://schemas.microsoft.com/office/drawing/2014/main" id="{C110B63C-8C0D-4361-B30B-69973D124260}"/>
              </a:ext>
            </a:extLst>
          </p:cNvPr>
          <p:cNvSpPr/>
          <p:nvPr userDrawn="1"/>
        </p:nvSpPr>
        <p:spPr>
          <a:xfrm>
            <a:off x="4860000" y="896445"/>
            <a:ext cx="4284000" cy="3828676"/>
          </a:xfrm>
          <a:prstGeom prst="rect">
            <a:avLst/>
          </a:prstGeom>
          <a:gradFill flip="none" rotWithShape="1">
            <a:gsLst>
              <a:gs pos="0">
                <a:schemeClr val="tx1">
                  <a:lumMod val="0"/>
                  <a:alpha val="0"/>
                </a:schemeClr>
              </a:gs>
              <a:gs pos="59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pic>
        <p:nvPicPr>
          <p:cNvPr id="21" name="Bilde 20">
            <a:extLst>
              <a:ext uri="{FF2B5EF4-FFF2-40B4-BE49-F238E27FC236}">
                <a16:creationId xmlns:a16="http://schemas.microsoft.com/office/drawing/2014/main" id="{A3004892-EA03-44AD-83BE-ECD6B5B7F261}"/>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2" name="Text Box 9">
            <a:extLst>
              <a:ext uri="{FF2B5EF4-FFF2-40B4-BE49-F238E27FC236}">
                <a16:creationId xmlns:a16="http://schemas.microsoft.com/office/drawing/2014/main" id="{A7528066-9666-4A33-B232-23CE71E41D29}"/>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376177316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2_Forside – hundetjeneste">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18CB5C8-56AE-4476-BC7A-4F283612783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559" r="-1"/>
          <a:stretch/>
        </p:blipFill>
        <p:spPr>
          <a:xfrm>
            <a:off x="1" y="842963"/>
            <a:ext cx="9141356" cy="3889372"/>
          </a:xfrm>
          <a:prstGeom prst="rect">
            <a:avLst/>
          </a:prstGeom>
        </p:spPr>
      </p:pic>
      <p:sp>
        <p:nvSpPr>
          <p:cNvPr id="17" name="Rektangel 16">
            <a:extLst>
              <a:ext uri="{FF2B5EF4-FFF2-40B4-BE49-F238E27FC236}">
                <a16:creationId xmlns:a16="http://schemas.microsoft.com/office/drawing/2014/main" id="{0544ADF6-CA99-4646-954C-DFCF31030BC1}"/>
              </a:ext>
            </a:extLst>
          </p:cNvPr>
          <p:cNvSpPr/>
          <p:nvPr userDrawn="1"/>
        </p:nvSpPr>
        <p:spPr>
          <a:xfrm rot="10800000">
            <a:off x="1" y="842958"/>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8" name="Rektangel 17">
            <a:extLst>
              <a:ext uri="{FF2B5EF4-FFF2-40B4-BE49-F238E27FC236}">
                <a16:creationId xmlns:a16="http://schemas.microsoft.com/office/drawing/2014/main" id="{42D0AFB2-E3E0-4F3F-9E0A-DE928C3F6B97}"/>
              </a:ext>
            </a:extLst>
          </p:cNvPr>
          <p:cNvSpPr/>
          <p:nvPr userDrawn="1"/>
        </p:nvSpPr>
        <p:spPr>
          <a:xfrm rot="10800000">
            <a:off x="1" y="842955"/>
            <a:ext cx="9144000" cy="3889380"/>
          </a:xfrm>
          <a:prstGeom prst="rect">
            <a:avLst/>
          </a:prstGeom>
          <a:gradFill flip="none" rotWithShape="1">
            <a:gsLst>
              <a:gs pos="0">
                <a:schemeClr val="tx1">
                  <a:alpha val="7000"/>
                  <a:lumMod val="0"/>
                </a:schemeClr>
              </a:gs>
              <a:gs pos="34000">
                <a:schemeClr val="tx1">
                  <a:lumMod val="0"/>
                  <a:alpha val="0"/>
                </a:schemeClr>
              </a:gs>
              <a:gs pos="59000">
                <a:schemeClr val="tx1">
                  <a:alpha val="88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1" name="Text Box 9">
            <a:extLst>
              <a:ext uri="{FF2B5EF4-FFF2-40B4-BE49-F238E27FC236}">
                <a16:creationId xmlns:a16="http://schemas.microsoft.com/office/drawing/2014/main" id="{996163D1-F888-4DA3-91B0-08767D4B647B}"/>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1085643888"/>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Forside – Trafikk MC">
    <p:spTree>
      <p:nvGrpSpPr>
        <p:cNvPr id="1" name=""/>
        <p:cNvGrpSpPr/>
        <p:nvPr/>
      </p:nvGrpSpPr>
      <p:grpSpPr>
        <a:xfrm>
          <a:off x="0" y="0"/>
          <a:ext cx="0" cy="0"/>
          <a:chOff x="0" y="0"/>
          <a:chExt cx="0" cy="0"/>
        </a:xfrm>
      </p:grpSpPr>
      <p:pic>
        <p:nvPicPr>
          <p:cNvPr id="8" name="Bild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4000" cy="3889375"/>
          </a:xfrm>
          <a:prstGeom prst="rect">
            <a:avLst/>
          </a:prstGeom>
        </p:spPr>
      </p:pic>
      <p:sp>
        <p:nvSpPr>
          <p:cNvPr id="2" name="Rektangel 1">
            <a:extLst>
              <a:ext uri="{FF2B5EF4-FFF2-40B4-BE49-F238E27FC236}">
                <a16:creationId xmlns:a16="http://schemas.microsoft.com/office/drawing/2014/main" id="{8C7E7839-3DCF-468D-9CDD-E7C1A5DA9755}"/>
              </a:ext>
            </a:extLst>
          </p:cNvPr>
          <p:cNvSpPr/>
          <p:nvPr userDrawn="1"/>
        </p:nvSpPr>
        <p:spPr>
          <a:xfrm>
            <a:off x="0" y="900054"/>
            <a:ext cx="9144000" cy="3832284"/>
          </a:xfrm>
          <a:prstGeom prst="rect">
            <a:avLst/>
          </a:prstGeom>
          <a:gradFill flip="none" rotWithShape="1">
            <a:gsLst>
              <a:gs pos="0">
                <a:schemeClr val="tx1">
                  <a:alpha val="0"/>
                  <a:lumMod val="0"/>
                </a:schemeClr>
              </a:gs>
              <a:gs pos="2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FDCE1725-0117-483E-872F-EC3116F0678C}"/>
              </a:ext>
            </a:extLst>
          </p:cNvPr>
          <p:cNvSpPr/>
          <p:nvPr userDrawn="1"/>
        </p:nvSpPr>
        <p:spPr>
          <a:xfrm>
            <a:off x="2644" y="900055"/>
            <a:ext cx="9144000" cy="3832284"/>
          </a:xfrm>
          <a:prstGeom prst="rect">
            <a:avLst/>
          </a:prstGeom>
          <a:gradFill flip="none" rotWithShape="1">
            <a:gsLst>
              <a:gs pos="3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59E8B49B-41D8-46D8-ABA3-F0C8D6385D84}"/>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7" name="Plassholder for bunntekst 4">
            <a:extLst>
              <a:ext uri="{FF2B5EF4-FFF2-40B4-BE49-F238E27FC236}">
                <a16:creationId xmlns:a16="http://schemas.microsoft.com/office/drawing/2014/main" id="{CB74EBCC-8D84-45AA-A832-E965961723B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5CDFE366-93C2-4CFA-B3CB-D0F0547D070A}"/>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9363B603-7087-4E86-AEC8-99178C0FBEC9}"/>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0" name="Tittel 1">
            <a:extLst>
              <a:ext uri="{FF2B5EF4-FFF2-40B4-BE49-F238E27FC236}">
                <a16:creationId xmlns:a16="http://schemas.microsoft.com/office/drawing/2014/main" id="{6BD7B179-3EF8-423B-9109-34C652F5EFA9}"/>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1" name="Undertittel 2">
            <a:extLst>
              <a:ext uri="{FF2B5EF4-FFF2-40B4-BE49-F238E27FC236}">
                <a16:creationId xmlns:a16="http://schemas.microsoft.com/office/drawing/2014/main" id="{12C26964-B92B-430D-A2EE-47177AFB0BD0}"/>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1" name="Text Box 9">
            <a:extLst>
              <a:ext uri="{FF2B5EF4-FFF2-40B4-BE49-F238E27FC236}">
                <a16:creationId xmlns:a16="http://schemas.microsoft.com/office/drawing/2014/main" id="{1A91280C-5630-4CFE-9100-5C6AF7B3931F}"/>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83489625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Forside – Tilgjengelige polititjenester B">
    <p:spTree>
      <p:nvGrpSpPr>
        <p:cNvPr id="1" name=""/>
        <p:cNvGrpSpPr/>
        <p:nvPr/>
      </p:nvGrpSpPr>
      <p:grpSpPr>
        <a:xfrm>
          <a:off x="0" y="0"/>
          <a:ext cx="0" cy="0"/>
          <a:chOff x="0" y="0"/>
          <a:chExt cx="0" cy="0"/>
        </a:xfrm>
      </p:grpSpPr>
      <p:pic>
        <p:nvPicPr>
          <p:cNvPr id="8" name="Bild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3999" cy="3889375"/>
          </a:xfrm>
          <a:prstGeom prst="rect">
            <a:avLst/>
          </a:prstGeom>
        </p:spPr>
      </p:pic>
      <p:pic>
        <p:nvPicPr>
          <p:cNvPr id="15" name="Bilde 14">
            <a:extLst>
              <a:ext uri="{FF2B5EF4-FFF2-40B4-BE49-F238E27FC236}">
                <a16:creationId xmlns:a16="http://schemas.microsoft.com/office/drawing/2014/main" id="{2730AC92-0D85-409F-904F-8B3F8DF37B9C}"/>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7" name="Plassholder for bunntekst 4">
            <a:extLst>
              <a:ext uri="{FF2B5EF4-FFF2-40B4-BE49-F238E27FC236}">
                <a16:creationId xmlns:a16="http://schemas.microsoft.com/office/drawing/2014/main" id="{6D3C334B-C780-4239-A2B0-3A4D1830AF2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793B6A0C-26BB-45B4-9902-DFF6318103A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04A9FDE9-F27B-45CE-AFF4-8AD803F0F99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0" name="Tittel 1">
            <a:extLst>
              <a:ext uri="{FF2B5EF4-FFF2-40B4-BE49-F238E27FC236}">
                <a16:creationId xmlns:a16="http://schemas.microsoft.com/office/drawing/2014/main" id="{6C290A5D-8290-4D21-89B5-ABCCDF2CA45F}"/>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1" name="Undertittel 2">
            <a:extLst>
              <a:ext uri="{FF2B5EF4-FFF2-40B4-BE49-F238E27FC236}">
                <a16:creationId xmlns:a16="http://schemas.microsoft.com/office/drawing/2014/main" id="{09DDF75B-473A-4A14-B5EA-B38D261E3DBE}"/>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9" name="Text Box 9">
            <a:extLst>
              <a:ext uri="{FF2B5EF4-FFF2-40B4-BE49-F238E27FC236}">
                <a16:creationId xmlns:a16="http://schemas.microsoft.com/office/drawing/2014/main" id="{EC6F1B84-2931-465F-8FC2-BC90501AF943}"/>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2014819263"/>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Forside – Et moderne og kompetent politi">
    <p:spTree>
      <p:nvGrpSpPr>
        <p:cNvPr id="1" name=""/>
        <p:cNvGrpSpPr/>
        <p:nvPr/>
      </p:nvGrpSpPr>
      <p:grpSpPr>
        <a:xfrm>
          <a:off x="0" y="0"/>
          <a:ext cx="0" cy="0"/>
          <a:chOff x="0" y="0"/>
          <a:chExt cx="0" cy="0"/>
        </a:xfrm>
      </p:grpSpPr>
      <p:pic>
        <p:nvPicPr>
          <p:cNvPr id="10" name="Bilde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67357"/>
            <a:ext cx="9143999" cy="3864981"/>
          </a:xfrm>
          <a:prstGeom prst="rect">
            <a:avLst/>
          </a:prstGeom>
        </p:spPr>
      </p:pic>
      <p:sp>
        <p:nvSpPr>
          <p:cNvPr id="11" name="Rektangel 10">
            <a:extLst>
              <a:ext uri="{FF2B5EF4-FFF2-40B4-BE49-F238E27FC236}">
                <a16:creationId xmlns:a16="http://schemas.microsoft.com/office/drawing/2014/main" id="{5C3E5C23-B9F5-4F8C-B8AF-6461A5D33D5C}"/>
              </a:ext>
            </a:extLst>
          </p:cNvPr>
          <p:cNvSpPr/>
          <p:nvPr userDrawn="1"/>
        </p:nvSpPr>
        <p:spPr>
          <a:xfrm>
            <a:off x="2644" y="900055"/>
            <a:ext cx="9144000" cy="3832284"/>
          </a:xfrm>
          <a:prstGeom prst="rect">
            <a:avLst/>
          </a:prstGeom>
          <a:gradFill flip="none" rotWithShape="1">
            <a:gsLst>
              <a:gs pos="0">
                <a:schemeClr val="tx1">
                  <a:alpha val="0"/>
                  <a:lumMod val="0"/>
                </a:schemeClr>
              </a:gs>
              <a:gs pos="2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ktangel 12">
            <a:extLst>
              <a:ext uri="{FF2B5EF4-FFF2-40B4-BE49-F238E27FC236}">
                <a16:creationId xmlns:a16="http://schemas.microsoft.com/office/drawing/2014/main" id="{2CE5D70B-AE90-43AE-9B63-E91CE2CDC021}"/>
              </a:ext>
            </a:extLst>
          </p:cNvPr>
          <p:cNvSpPr/>
          <p:nvPr userDrawn="1"/>
        </p:nvSpPr>
        <p:spPr>
          <a:xfrm>
            <a:off x="2644" y="849126"/>
            <a:ext cx="9144000" cy="3883211"/>
          </a:xfrm>
          <a:prstGeom prst="rect">
            <a:avLst/>
          </a:prstGeom>
          <a:gradFill flip="none" rotWithShape="1">
            <a:gsLst>
              <a:gs pos="0">
                <a:schemeClr val="tx1">
                  <a:alpha val="0"/>
                  <a:lumMod val="0"/>
                </a:schemeClr>
              </a:gs>
              <a:gs pos="23000">
                <a:schemeClr val="tx1">
                  <a:lumMod val="0"/>
                  <a:alpha val="0"/>
                </a:scheme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7" name="Bilde 16">
            <a:extLst>
              <a:ext uri="{FF2B5EF4-FFF2-40B4-BE49-F238E27FC236}">
                <a16:creationId xmlns:a16="http://schemas.microsoft.com/office/drawing/2014/main" id="{379AE0DF-C095-4047-B942-41466A6F1CD0}"/>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8" name="Plassholder for bunntekst 4">
            <a:extLst>
              <a:ext uri="{FF2B5EF4-FFF2-40B4-BE49-F238E27FC236}">
                <a16:creationId xmlns:a16="http://schemas.microsoft.com/office/drawing/2014/main" id="{7878C88E-84F1-42C0-8608-568E69DC9C72}"/>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9" name="Plassholder for lysbildenummer 5">
            <a:extLst>
              <a:ext uri="{FF2B5EF4-FFF2-40B4-BE49-F238E27FC236}">
                <a16:creationId xmlns:a16="http://schemas.microsoft.com/office/drawing/2014/main" id="{1E5CE689-33CF-4170-B57C-4EF6C12A3B6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0" name="Plassholder for dato 3">
            <a:extLst>
              <a:ext uri="{FF2B5EF4-FFF2-40B4-BE49-F238E27FC236}">
                <a16:creationId xmlns:a16="http://schemas.microsoft.com/office/drawing/2014/main" id="{CEEDE83B-8388-4A84-99CC-34EAB7DD949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1" name="Tittel 1">
            <a:extLst>
              <a:ext uri="{FF2B5EF4-FFF2-40B4-BE49-F238E27FC236}">
                <a16:creationId xmlns:a16="http://schemas.microsoft.com/office/drawing/2014/main" id="{58FC4754-8705-4A82-86E2-EC638942BD49}"/>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2" name="Undertittel 2">
            <a:extLst>
              <a:ext uri="{FF2B5EF4-FFF2-40B4-BE49-F238E27FC236}">
                <a16:creationId xmlns:a16="http://schemas.microsoft.com/office/drawing/2014/main" id="{88740514-905C-4394-BE01-EB6A1845DE5E}"/>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12" name="Text Box 9">
            <a:extLst>
              <a:ext uri="{FF2B5EF4-FFF2-40B4-BE49-F238E27FC236}">
                <a16:creationId xmlns:a16="http://schemas.microsoft.com/office/drawing/2014/main" id="{B3495B67-4824-4618-BF26-55C0559A0213}"/>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2071451410"/>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Forside – Trygghet i det digitale rom A">
    <p:spTree>
      <p:nvGrpSpPr>
        <p:cNvPr id="1" name=""/>
        <p:cNvGrpSpPr/>
        <p:nvPr/>
      </p:nvGrpSpPr>
      <p:grpSpPr>
        <a:xfrm>
          <a:off x="0" y="0"/>
          <a:ext cx="0" cy="0"/>
          <a:chOff x="0" y="0"/>
          <a:chExt cx="0" cy="0"/>
        </a:xfrm>
      </p:grpSpPr>
      <p:pic>
        <p:nvPicPr>
          <p:cNvPr id="12" name="Bilde 1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4000" cy="3889375"/>
          </a:xfrm>
          <a:prstGeom prst="rect">
            <a:avLst/>
          </a:prstGeom>
        </p:spPr>
      </p:pic>
      <p:pic>
        <p:nvPicPr>
          <p:cNvPr id="17" name="Bilde 16">
            <a:extLst>
              <a:ext uri="{FF2B5EF4-FFF2-40B4-BE49-F238E27FC236}">
                <a16:creationId xmlns:a16="http://schemas.microsoft.com/office/drawing/2014/main" id="{E4DA1A8D-7F6B-47DB-A70B-BFC52304EC3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18" name="Plassholder for bunntekst 4">
            <a:extLst>
              <a:ext uri="{FF2B5EF4-FFF2-40B4-BE49-F238E27FC236}">
                <a16:creationId xmlns:a16="http://schemas.microsoft.com/office/drawing/2014/main" id="{550A075A-76A5-4ED9-9E8B-353A06C1979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9" name="Plassholder for lysbildenummer 5">
            <a:extLst>
              <a:ext uri="{FF2B5EF4-FFF2-40B4-BE49-F238E27FC236}">
                <a16:creationId xmlns:a16="http://schemas.microsoft.com/office/drawing/2014/main" id="{4687B216-DA1D-4221-8BF6-F5466E600A7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0" name="Plassholder for dato 3">
            <a:extLst>
              <a:ext uri="{FF2B5EF4-FFF2-40B4-BE49-F238E27FC236}">
                <a16:creationId xmlns:a16="http://schemas.microsoft.com/office/drawing/2014/main" id="{2DE14D3D-01B8-423B-8612-BC2F3F0A05E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1" name="Tittel 1">
            <a:extLst>
              <a:ext uri="{FF2B5EF4-FFF2-40B4-BE49-F238E27FC236}">
                <a16:creationId xmlns:a16="http://schemas.microsoft.com/office/drawing/2014/main" id="{2964BAB5-93AC-471E-B7D9-BF70A283999F}"/>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2" name="Undertittel 2">
            <a:extLst>
              <a:ext uri="{FF2B5EF4-FFF2-40B4-BE49-F238E27FC236}">
                <a16:creationId xmlns:a16="http://schemas.microsoft.com/office/drawing/2014/main" id="{2D1EC2F9-DE9A-4B1F-BCFD-5D80A90B0689}"/>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9" name="Text Box 9">
            <a:extLst>
              <a:ext uri="{FF2B5EF4-FFF2-40B4-BE49-F238E27FC236}">
                <a16:creationId xmlns:a16="http://schemas.microsoft.com/office/drawing/2014/main" id="{5FE03535-4FAB-43E3-BBE5-A4E1E7B32075}"/>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1466467438"/>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Forside – Vold og overgrep mot barn">
    <p:spTree>
      <p:nvGrpSpPr>
        <p:cNvPr id="1" name=""/>
        <p:cNvGrpSpPr/>
        <p:nvPr/>
      </p:nvGrpSpPr>
      <p:grpSpPr>
        <a:xfrm>
          <a:off x="0" y="0"/>
          <a:ext cx="0" cy="0"/>
          <a:chOff x="0" y="0"/>
          <a:chExt cx="0" cy="0"/>
        </a:xfrm>
      </p:grpSpPr>
      <p:pic>
        <p:nvPicPr>
          <p:cNvPr id="7" name="Bild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842963"/>
            <a:ext cx="9144000" cy="3889375"/>
          </a:xfrm>
          <a:prstGeom prst="rect">
            <a:avLst/>
          </a:prstGeom>
        </p:spPr>
      </p:pic>
      <p:pic>
        <p:nvPicPr>
          <p:cNvPr id="15" name="Bilde 14">
            <a:extLst>
              <a:ext uri="{FF2B5EF4-FFF2-40B4-BE49-F238E27FC236}">
                <a16:creationId xmlns:a16="http://schemas.microsoft.com/office/drawing/2014/main" id="{AA80F646-8BB1-4F03-8D8D-31703E9C03A3}"/>
              </a:ext>
            </a:extLst>
          </p:cNvPr>
          <p:cNvPicPr>
            <a:picLocks noChangeAspect="1"/>
          </p:cNvPicPr>
          <p:nvPr userDrawn="1"/>
        </p:nvPicPr>
        <p:blipFill>
          <a:blip r:embed="rId3"/>
          <a:stretch>
            <a:fillRect/>
          </a:stretch>
        </p:blipFill>
        <p:spPr>
          <a:xfrm>
            <a:off x="0" y="842963"/>
            <a:ext cx="9144000" cy="57091"/>
          </a:xfrm>
          <a:prstGeom prst="rect">
            <a:avLst/>
          </a:prstGeom>
        </p:spPr>
      </p:pic>
      <p:sp>
        <p:nvSpPr>
          <p:cNvPr id="23" name="Plassholder for bunntekst 4">
            <a:extLst>
              <a:ext uri="{FF2B5EF4-FFF2-40B4-BE49-F238E27FC236}">
                <a16:creationId xmlns:a16="http://schemas.microsoft.com/office/drawing/2014/main" id="{460D9DD0-47D6-4BC1-9602-6CEE3EF5184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4" name="Plassholder for lysbildenummer 5">
            <a:extLst>
              <a:ext uri="{FF2B5EF4-FFF2-40B4-BE49-F238E27FC236}">
                <a16:creationId xmlns:a16="http://schemas.microsoft.com/office/drawing/2014/main" id="{0AB3B823-8003-411B-B448-E72DC75BCA4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5" name="Plassholder for dato 3">
            <a:extLst>
              <a:ext uri="{FF2B5EF4-FFF2-40B4-BE49-F238E27FC236}">
                <a16:creationId xmlns:a16="http://schemas.microsoft.com/office/drawing/2014/main" id="{0E44960D-8171-436A-BDCB-E46249E2D75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26" name="Tittel 1">
            <a:extLst>
              <a:ext uri="{FF2B5EF4-FFF2-40B4-BE49-F238E27FC236}">
                <a16:creationId xmlns:a16="http://schemas.microsoft.com/office/drawing/2014/main" id="{822F913D-4ACB-48F4-931F-161D2E3E338C}"/>
              </a:ext>
            </a:extLst>
          </p:cNvPr>
          <p:cNvSpPr>
            <a:spLocks noGrp="1"/>
          </p:cNvSpPr>
          <p:nvPr>
            <p:ph type="ctrTitle" hasCustomPrompt="1"/>
          </p:nvPr>
        </p:nvSpPr>
        <p:spPr>
          <a:xfrm>
            <a:off x="3708002" y="1419225"/>
            <a:ext cx="4896247" cy="911656"/>
          </a:xfrm>
        </p:spPr>
        <p:txBody>
          <a:bodyPr anchor="b">
            <a:normAutofit/>
          </a:bodyPr>
          <a:lstStyle>
            <a:lvl1pPr algn="r">
              <a:defRPr sz="3000">
                <a:solidFill>
                  <a:schemeClr val="bg1"/>
                </a:solidFill>
              </a:defRPr>
            </a:lvl1pPr>
          </a:lstStyle>
          <a:p>
            <a:r>
              <a:rPr lang="nb-NO" dirty="0"/>
              <a:t>Klikk for å </a:t>
            </a:r>
            <a:br>
              <a:rPr lang="nb-NO" dirty="0"/>
            </a:br>
            <a:r>
              <a:rPr lang="nb-NO" dirty="0"/>
              <a:t>redigere tittel</a:t>
            </a:r>
            <a:endParaRPr lang="en-GB" dirty="0"/>
          </a:p>
        </p:txBody>
      </p:sp>
      <p:sp>
        <p:nvSpPr>
          <p:cNvPr id="27" name="Undertittel 2">
            <a:extLst>
              <a:ext uri="{FF2B5EF4-FFF2-40B4-BE49-F238E27FC236}">
                <a16:creationId xmlns:a16="http://schemas.microsoft.com/office/drawing/2014/main" id="{35C8921B-0855-41F1-934D-7632DE3A5892}"/>
              </a:ext>
            </a:extLst>
          </p:cNvPr>
          <p:cNvSpPr>
            <a:spLocks noGrp="1"/>
          </p:cNvSpPr>
          <p:nvPr>
            <p:ph type="subTitle" idx="1"/>
          </p:nvPr>
        </p:nvSpPr>
        <p:spPr>
          <a:xfrm>
            <a:off x="3708002" y="2490382"/>
            <a:ext cx="4895983" cy="1810155"/>
          </a:xfrm>
        </p:spPr>
        <p:txBody>
          <a:bodyPr>
            <a:normAutofit/>
          </a:bodyPr>
          <a:lstStyle>
            <a:lvl1pPr marL="0" indent="0" algn="r">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dirty="0"/>
          </a:p>
        </p:txBody>
      </p:sp>
      <p:sp>
        <p:nvSpPr>
          <p:cNvPr id="9" name="Text Box 9">
            <a:extLst>
              <a:ext uri="{FF2B5EF4-FFF2-40B4-BE49-F238E27FC236}">
                <a16:creationId xmlns:a16="http://schemas.microsoft.com/office/drawing/2014/main" id="{46D276DA-5FD8-4CCE-B977-19F5B307912A}"/>
              </a:ext>
            </a:extLst>
          </p:cNvPr>
          <p:cNvSpPr txBox="1">
            <a:spLocks noChangeArrowheads="1"/>
          </p:cNvSpPr>
          <p:nvPr userDrawn="1"/>
        </p:nvSpPr>
        <p:spPr bwMode="auto">
          <a:xfrm>
            <a:off x="4657494" y="647267"/>
            <a:ext cx="3946756" cy="20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0" tIns="0" rIns="0" bIns="108000">
            <a:spAutoFit/>
          </a:bodyPr>
          <a:lstStyle>
            <a:lvl1pPr defTabSz="1016000">
              <a:defRPr>
                <a:solidFill>
                  <a:schemeClr val="tx1"/>
                </a:solidFill>
                <a:latin typeface="Arial" charset="0"/>
                <a:ea typeface="Arial" charset="0"/>
                <a:cs typeface="Arial" charset="0"/>
              </a:defRPr>
            </a:lvl1pPr>
            <a:lvl2pPr defTabSz="1016000">
              <a:defRPr>
                <a:solidFill>
                  <a:schemeClr val="tx1"/>
                </a:solidFill>
                <a:latin typeface="Arial" charset="0"/>
                <a:ea typeface="Arial" charset="0"/>
                <a:cs typeface="Arial" charset="0"/>
              </a:defRPr>
            </a:lvl2pPr>
            <a:lvl3pPr defTabSz="1016000">
              <a:defRPr>
                <a:solidFill>
                  <a:schemeClr val="tx1"/>
                </a:solidFill>
                <a:latin typeface="Arial" charset="0"/>
                <a:ea typeface="Arial" charset="0"/>
                <a:cs typeface="Arial" charset="0"/>
              </a:defRPr>
            </a:lvl3pPr>
            <a:lvl4pPr defTabSz="1016000">
              <a:defRPr>
                <a:solidFill>
                  <a:schemeClr val="tx1"/>
                </a:solidFill>
                <a:latin typeface="Arial" charset="0"/>
                <a:ea typeface="Arial" charset="0"/>
                <a:cs typeface="Arial" charset="0"/>
              </a:defRPr>
            </a:lvl4pPr>
            <a:lvl5pPr defTabSz="1016000">
              <a:defRPr>
                <a:solidFill>
                  <a:schemeClr val="tx1"/>
                </a:solidFill>
                <a:latin typeface="Arial" charset="0"/>
                <a:ea typeface="Arial" charset="0"/>
                <a:cs typeface="Arial" charset="0"/>
              </a:defRPr>
            </a:lvl5pPr>
            <a:lvl6pPr defTabSz="1016000" fontAlgn="base">
              <a:spcBef>
                <a:spcPct val="0"/>
              </a:spcBef>
              <a:spcAft>
                <a:spcPct val="0"/>
              </a:spcAft>
              <a:defRPr>
                <a:solidFill>
                  <a:schemeClr val="tx1"/>
                </a:solidFill>
                <a:latin typeface="Arial" charset="0"/>
                <a:ea typeface="Arial" charset="0"/>
                <a:cs typeface="Arial" charset="0"/>
              </a:defRPr>
            </a:lvl6pPr>
            <a:lvl7pPr defTabSz="1016000" fontAlgn="base">
              <a:spcBef>
                <a:spcPct val="0"/>
              </a:spcBef>
              <a:spcAft>
                <a:spcPct val="0"/>
              </a:spcAft>
              <a:defRPr>
                <a:solidFill>
                  <a:schemeClr val="tx1"/>
                </a:solidFill>
                <a:latin typeface="Arial" charset="0"/>
                <a:ea typeface="Arial" charset="0"/>
                <a:cs typeface="Arial" charset="0"/>
              </a:defRPr>
            </a:lvl7pPr>
            <a:lvl8pPr defTabSz="1016000" fontAlgn="base">
              <a:spcBef>
                <a:spcPct val="0"/>
              </a:spcBef>
              <a:spcAft>
                <a:spcPct val="0"/>
              </a:spcAft>
              <a:defRPr>
                <a:solidFill>
                  <a:schemeClr val="tx1"/>
                </a:solidFill>
                <a:latin typeface="Arial" charset="0"/>
                <a:ea typeface="Arial" charset="0"/>
                <a:cs typeface="Arial" charset="0"/>
              </a:defRPr>
            </a:lvl8pPr>
            <a:lvl9pPr defTabSz="1016000" fontAlgn="base">
              <a:spcBef>
                <a:spcPct val="0"/>
              </a:spcBef>
              <a:spcAft>
                <a:spcPct val="0"/>
              </a:spcAft>
              <a:defRPr>
                <a:solidFill>
                  <a:schemeClr val="tx1"/>
                </a:solidFill>
                <a:latin typeface="Arial" charset="0"/>
                <a:ea typeface="Arial" charset="0"/>
                <a:cs typeface="Arial" charset="0"/>
              </a:defRPr>
            </a:lvl9pPr>
          </a:lstStyle>
          <a:p>
            <a:pPr algn="r"/>
            <a:r>
              <a:rPr lang="fr-FR" sz="600" b="1" kern="1200" dirty="0">
                <a:solidFill>
                  <a:schemeClr val="tx1"/>
                </a:solidFill>
                <a:effectLst/>
                <a:latin typeface="+mj-lt"/>
                <a:ea typeface="Arial" charset="0"/>
                <a:cs typeface="Arial" charset="0"/>
              </a:rPr>
              <a:t>NORWEGIAN POLICE</a:t>
            </a:r>
            <a:endParaRPr lang="nb-NO" sz="600" b="1" kern="1200" dirty="0">
              <a:solidFill>
                <a:schemeClr val="tx1"/>
              </a:solidFill>
              <a:effectLst/>
              <a:latin typeface="+mj-lt"/>
              <a:ea typeface="Arial" charset="0"/>
              <a:cs typeface="Arial" charset="0"/>
            </a:endParaRPr>
          </a:p>
        </p:txBody>
      </p:sp>
    </p:spTree>
    <p:extLst>
      <p:ext uri="{BB962C8B-B14F-4D97-AF65-F5344CB8AC3E}">
        <p14:creationId xmlns:p14="http://schemas.microsoft.com/office/powerpoint/2010/main" val="696359568"/>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Agenda">
    <p:bg>
      <p:bgPr>
        <a:gradFill>
          <a:gsLst>
            <a:gs pos="0">
              <a:schemeClr val="accent1">
                <a:lumMod val="5000"/>
                <a:lumOff val="95000"/>
              </a:schemeClr>
            </a:gs>
            <a:gs pos="83000">
              <a:schemeClr val="accent5"/>
            </a:gs>
            <a:gs pos="100000">
              <a:schemeClr val="accent1">
                <a:lumMod val="30000"/>
                <a:lumOff val="70000"/>
              </a:schemeClr>
            </a:gs>
          </a:gsLst>
          <a:lin ang="1800000" scaled="0"/>
        </a:gradFill>
        <a:effectLst/>
      </p:bgPr>
    </p:bg>
    <p:spTree>
      <p:nvGrpSpPr>
        <p:cNvPr id="1" name=""/>
        <p:cNvGrpSpPr/>
        <p:nvPr/>
      </p:nvGrpSpPr>
      <p:grpSpPr>
        <a:xfrm>
          <a:off x="0" y="0"/>
          <a:ext cx="0" cy="0"/>
          <a:chOff x="0" y="0"/>
          <a:chExt cx="0" cy="0"/>
        </a:xfrm>
      </p:grpSpPr>
      <p:pic>
        <p:nvPicPr>
          <p:cNvPr id="3" name="Bilde 2"/>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t="-1" b="-1"/>
          <a:stretch/>
        </p:blipFill>
        <p:spPr>
          <a:xfrm>
            <a:off x="0" y="842962"/>
            <a:ext cx="9166532" cy="3889375"/>
          </a:xfrm>
          <a:prstGeom prst="rect">
            <a:avLst/>
          </a:prstGeom>
        </p:spPr>
      </p:pic>
      <p:sp>
        <p:nvSpPr>
          <p:cNvPr id="28" name="Plassholder for tekst 2"/>
          <p:cNvSpPr>
            <a:spLocks noGrp="1"/>
          </p:cNvSpPr>
          <p:nvPr>
            <p:ph type="body" sz="quarter" idx="15" hasCustomPrompt="1"/>
          </p:nvPr>
        </p:nvSpPr>
        <p:spPr>
          <a:xfrm>
            <a:off x="2723566" y="1607043"/>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29" name="Plassholder for tekst 11"/>
          <p:cNvSpPr>
            <a:spLocks noGrp="1"/>
          </p:cNvSpPr>
          <p:nvPr>
            <p:ph type="body" sz="quarter" idx="16" hasCustomPrompt="1"/>
          </p:nvPr>
        </p:nvSpPr>
        <p:spPr>
          <a:xfrm>
            <a:off x="3544163" y="1607043"/>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23" name="Plassholder for tekst 2">
            <a:extLst>
              <a:ext uri="{FF2B5EF4-FFF2-40B4-BE49-F238E27FC236}">
                <a16:creationId xmlns:a16="http://schemas.microsoft.com/office/drawing/2014/main" id="{7AE6F550-CE4D-4130-8C20-FE7497CDBEDD}"/>
              </a:ext>
            </a:extLst>
          </p:cNvPr>
          <p:cNvSpPr>
            <a:spLocks noGrp="1"/>
          </p:cNvSpPr>
          <p:nvPr>
            <p:ph type="body" sz="quarter" idx="17" hasCustomPrompt="1"/>
          </p:nvPr>
        </p:nvSpPr>
        <p:spPr>
          <a:xfrm>
            <a:off x="2723566" y="1948406"/>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24" name="Plassholder for tekst 11">
            <a:extLst>
              <a:ext uri="{FF2B5EF4-FFF2-40B4-BE49-F238E27FC236}">
                <a16:creationId xmlns:a16="http://schemas.microsoft.com/office/drawing/2014/main" id="{102BB842-0CB7-4DC2-99CE-7E2AB38C9649}"/>
              </a:ext>
            </a:extLst>
          </p:cNvPr>
          <p:cNvSpPr>
            <a:spLocks noGrp="1"/>
          </p:cNvSpPr>
          <p:nvPr>
            <p:ph type="body" sz="quarter" idx="18" hasCustomPrompt="1"/>
          </p:nvPr>
        </p:nvSpPr>
        <p:spPr>
          <a:xfrm>
            <a:off x="3544163" y="1948406"/>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25" name="Plassholder for tekst 2">
            <a:extLst>
              <a:ext uri="{FF2B5EF4-FFF2-40B4-BE49-F238E27FC236}">
                <a16:creationId xmlns:a16="http://schemas.microsoft.com/office/drawing/2014/main" id="{B362D680-C139-472F-8981-74E3C70D107D}"/>
              </a:ext>
            </a:extLst>
          </p:cNvPr>
          <p:cNvSpPr>
            <a:spLocks noGrp="1"/>
          </p:cNvSpPr>
          <p:nvPr>
            <p:ph type="body" sz="quarter" idx="19" hasCustomPrompt="1"/>
          </p:nvPr>
        </p:nvSpPr>
        <p:spPr>
          <a:xfrm>
            <a:off x="2723566" y="2289769"/>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38" name="Plassholder for tekst 11">
            <a:extLst>
              <a:ext uri="{FF2B5EF4-FFF2-40B4-BE49-F238E27FC236}">
                <a16:creationId xmlns:a16="http://schemas.microsoft.com/office/drawing/2014/main" id="{7F30533F-EA00-4CB9-B056-775C09C4105D}"/>
              </a:ext>
            </a:extLst>
          </p:cNvPr>
          <p:cNvSpPr>
            <a:spLocks noGrp="1"/>
          </p:cNvSpPr>
          <p:nvPr>
            <p:ph type="body" sz="quarter" idx="20" hasCustomPrompt="1"/>
          </p:nvPr>
        </p:nvSpPr>
        <p:spPr>
          <a:xfrm>
            <a:off x="3544163" y="2289769"/>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39" name="Plassholder for tekst 2">
            <a:extLst>
              <a:ext uri="{FF2B5EF4-FFF2-40B4-BE49-F238E27FC236}">
                <a16:creationId xmlns:a16="http://schemas.microsoft.com/office/drawing/2014/main" id="{85F11221-3E3F-414A-819E-D0E58A944110}"/>
              </a:ext>
            </a:extLst>
          </p:cNvPr>
          <p:cNvSpPr>
            <a:spLocks noGrp="1"/>
          </p:cNvSpPr>
          <p:nvPr>
            <p:ph type="body" sz="quarter" idx="21" hasCustomPrompt="1"/>
          </p:nvPr>
        </p:nvSpPr>
        <p:spPr>
          <a:xfrm>
            <a:off x="2723566" y="2631132"/>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0" name="Plassholder for tekst 11">
            <a:extLst>
              <a:ext uri="{FF2B5EF4-FFF2-40B4-BE49-F238E27FC236}">
                <a16:creationId xmlns:a16="http://schemas.microsoft.com/office/drawing/2014/main" id="{2F8AD391-B811-4286-BA38-29368C78F8E6}"/>
              </a:ext>
            </a:extLst>
          </p:cNvPr>
          <p:cNvSpPr>
            <a:spLocks noGrp="1"/>
          </p:cNvSpPr>
          <p:nvPr>
            <p:ph type="body" sz="quarter" idx="22" hasCustomPrompt="1"/>
          </p:nvPr>
        </p:nvSpPr>
        <p:spPr>
          <a:xfrm>
            <a:off x="3544163" y="2631132"/>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1" name="Plassholder for tekst 2">
            <a:extLst>
              <a:ext uri="{FF2B5EF4-FFF2-40B4-BE49-F238E27FC236}">
                <a16:creationId xmlns:a16="http://schemas.microsoft.com/office/drawing/2014/main" id="{9B38E6DF-8866-4B89-8C93-F11C3485924E}"/>
              </a:ext>
            </a:extLst>
          </p:cNvPr>
          <p:cNvSpPr>
            <a:spLocks noGrp="1"/>
          </p:cNvSpPr>
          <p:nvPr>
            <p:ph type="body" sz="quarter" idx="23" hasCustomPrompt="1"/>
          </p:nvPr>
        </p:nvSpPr>
        <p:spPr>
          <a:xfrm>
            <a:off x="2723566" y="2972495"/>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2" name="Plassholder for tekst 11">
            <a:extLst>
              <a:ext uri="{FF2B5EF4-FFF2-40B4-BE49-F238E27FC236}">
                <a16:creationId xmlns:a16="http://schemas.microsoft.com/office/drawing/2014/main" id="{E7C0B5AA-676F-4185-93EE-4BE20CA0BFB3}"/>
              </a:ext>
            </a:extLst>
          </p:cNvPr>
          <p:cNvSpPr>
            <a:spLocks noGrp="1"/>
          </p:cNvSpPr>
          <p:nvPr>
            <p:ph type="body" sz="quarter" idx="24" hasCustomPrompt="1"/>
          </p:nvPr>
        </p:nvSpPr>
        <p:spPr>
          <a:xfrm>
            <a:off x="3544163" y="2972495"/>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3" name="Plassholder for tekst 2">
            <a:extLst>
              <a:ext uri="{FF2B5EF4-FFF2-40B4-BE49-F238E27FC236}">
                <a16:creationId xmlns:a16="http://schemas.microsoft.com/office/drawing/2014/main" id="{F4101750-0BBD-4FBA-8812-1EDE535056DE}"/>
              </a:ext>
            </a:extLst>
          </p:cNvPr>
          <p:cNvSpPr>
            <a:spLocks noGrp="1"/>
          </p:cNvSpPr>
          <p:nvPr>
            <p:ph type="body" sz="quarter" idx="25" hasCustomPrompt="1"/>
          </p:nvPr>
        </p:nvSpPr>
        <p:spPr>
          <a:xfrm>
            <a:off x="2723566" y="3313858"/>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4" name="Plassholder for tekst 11">
            <a:extLst>
              <a:ext uri="{FF2B5EF4-FFF2-40B4-BE49-F238E27FC236}">
                <a16:creationId xmlns:a16="http://schemas.microsoft.com/office/drawing/2014/main" id="{53BBB4EE-207B-49F4-9256-418DA95989EC}"/>
              </a:ext>
            </a:extLst>
          </p:cNvPr>
          <p:cNvSpPr>
            <a:spLocks noGrp="1"/>
          </p:cNvSpPr>
          <p:nvPr>
            <p:ph type="body" sz="quarter" idx="26" hasCustomPrompt="1"/>
          </p:nvPr>
        </p:nvSpPr>
        <p:spPr>
          <a:xfrm>
            <a:off x="3544163" y="3313858"/>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5" name="Plassholder for tekst 2">
            <a:extLst>
              <a:ext uri="{FF2B5EF4-FFF2-40B4-BE49-F238E27FC236}">
                <a16:creationId xmlns:a16="http://schemas.microsoft.com/office/drawing/2014/main" id="{CBF2D7C5-BF81-4B6D-A0F0-5CE470B4E459}"/>
              </a:ext>
            </a:extLst>
          </p:cNvPr>
          <p:cNvSpPr>
            <a:spLocks noGrp="1"/>
          </p:cNvSpPr>
          <p:nvPr>
            <p:ph type="body" sz="quarter" idx="27" hasCustomPrompt="1"/>
          </p:nvPr>
        </p:nvSpPr>
        <p:spPr>
          <a:xfrm>
            <a:off x="2723566" y="3655221"/>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6" name="Plassholder for tekst 11">
            <a:extLst>
              <a:ext uri="{FF2B5EF4-FFF2-40B4-BE49-F238E27FC236}">
                <a16:creationId xmlns:a16="http://schemas.microsoft.com/office/drawing/2014/main" id="{F6C53841-CC3B-4FE2-9C94-7CBEB9AB4310}"/>
              </a:ext>
            </a:extLst>
          </p:cNvPr>
          <p:cNvSpPr>
            <a:spLocks noGrp="1"/>
          </p:cNvSpPr>
          <p:nvPr>
            <p:ph type="body" sz="quarter" idx="28" hasCustomPrompt="1"/>
          </p:nvPr>
        </p:nvSpPr>
        <p:spPr>
          <a:xfrm>
            <a:off x="3544163" y="3655221"/>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47" name="Plassholder for tekst 2">
            <a:extLst>
              <a:ext uri="{FF2B5EF4-FFF2-40B4-BE49-F238E27FC236}">
                <a16:creationId xmlns:a16="http://schemas.microsoft.com/office/drawing/2014/main" id="{8D19F4BA-69AD-46A8-BE08-A8A2093B9C77}"/>
              </a:ext>
            </a:extLst>
          </p:cNvPr>
          <p:cNvSpPr>
            <a:spLocks noGrp="1"/>
          </p:cNvSpPr>
          <p:nvPr>
            <p:ph type="body" sz="quarter" idx="29" hasCustomPrompt="1"/>
          </p:nvPr>
        </p:nvSpPr>
        <p:spPr>
          <a:xfrm>
            <a:off x="2723566" y="3996582"/>
            <a:ext cx="669758" cy="328269"/>
          </a:xfrm>
        </p:spPr>
        <p:txBody>
          <a:bodyPr>
            <a:noAutofit/>
          </a:bodyPr>
          <a:lstStyle>
            <a:lvl1pPr marL="0" indent="0" algn="r">
              <a:buNone/>
              <a:defRPr sz="1600" b="1">
                <a:solidFill>
                  <a:schemeClr val="accent5"/>
                </a:solidFill>
              </a:defRPr>
            </a:lvl1pPr>
          </a:lstStyle>
          <a:p>
            <a:pPr lvl="0"/>
            <a:r>
              <a:rPr lang="nb-NO" dirty="0"/>
              <a:t>##</a:t>
            </a:r>
            <a:endParaRPr lang="en-GB" dirty="0"/>
          </a:p>
        </p:txBody>
      </p:sp>
      <p:sp>
        <p:nvSpPr>
          <p:cNvPr id="48" name="Plassholder for tekst 11">
            <a:extLst>
              <a:ext uri="{FF2B5EF4-FFF2-40B4-BE49-F238E27FC236}">
                <a16:creationId xmlns:a16="http://schemas.microsoft.com/office/drawing/2014/main" id="{260EE36E-CB71-434C-B6F6-FCB4115293B9}"/>
              </a:ext>
            </a:extLst>
          </p:cNvPr>
          <p:cNvSpPr>
            <a:spLocks noGrp="1"/>
          </p:cNvSpPr>
          <p:nvPr>
            <p:ph type="body" sz="quarter" idx="30" hasCustomPrompt="1"/>
          </p:nvPr>
        </p:nvSpPr>
        <p:spPr>
          <a:xfrm>
            <a:off x="3544163" y="3996582"/>
            <a:ext cx="5091708" cy="328269"/>
          </a:xfrm>
        </p:spPr>
        <p:txBody>
          <a:bodyPr>
            <a:normAutofit/>
          </a:bodyPr>
          <a:lstStyle>
            <a:lvl1pPr marL="0" indent="0">
              <a:buFont typeface="Arial" charset="0"/>
              <a:buNone/>
              <a:defRPr sz="16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Agendapunkt</a:t>
            </a:r>
            <a:endParaRPr lang="en-GB" dirty="0"/>
          </a:p>
        </p:txBody>
      </p:sp>
      <p:sp>
        <p:nvSpPr>
          <p:cNvPr id="26" name="Plassholder for bunntekst 4">
            <a:extLst>
              <a:ext uri="{FF2B5EF4-FFF2-40B4-BE49-F238E27FC236}">
                <a16:creationId xmlns:a16="http://schemas.microsoft.com/office/drawing/2014/main" id="{B4F1BD67-7347-441C-806B-24D92EDD6403}"/>
              </a:ext>
            </a:extLst>
          </p:cNvPr>
          <p:cNvSpPr>
            <a:spLocks noGrp="1"/>
          </p:cNvSpPr>
          <p:nvPr>
            <p:ph type="ftr" sz="quarter" idx="3"/>
          </p:nvPr>
        </p:nvSpPr>
        <p:spPr>
          <a:xfrm>
            <a:off x="540014" y="4877809"/>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7" name="Plassholder for lysbildenummer 5">
            <a:extLst>
              <a:ext uri="{FF2B5EF4-FFF2-40B4-BE49-F238E27FC236}">
                <a16:creationId xmlns:a16="http://schemas.microsoft.com/office/drawing/2014/main" id="{8D45B882-9436-47CE-9FF7-4029966981E4}"/>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30" name="Plassholder for dato 3">
            <a:extLst>
              <a:ext uri="{FF2B5EF4-FFF2-40B4-BE49-F238E27FC236}">
                <a16:creationId xmlns:a16="http://schemas.microsoft.com/office/drawing/2014/main" id="{9261F49C-0CFD-4753-BCB5-40B5D807DE6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2523650162"/>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Skilleark tema">
    <p:bg>
      <p:bgPr>
        <a:gradFill>
          <a:gsLst>
            <a:gs pos="0">
              <a:schemeClr val="accent1">
                <a:lumMod val="5000"/>
                <a:lumOff val="95000"/>
              </a:schemeClr>
            </a:gs>
            <a:gs pos="83000">
              <a:schemeClr val="accent5"/>
            </a:gs>
            <a:gs pos="100000">
              <a:schemeClr val="accent1">
                <a:lumMod val="30000"/>
                <a:lumOff val="70000"/>
              </a:schemeClr>
            </a:gs>
          </a:gsLst>
          <a:lin ang="1800000" scaled="0"/>
        </a:gradFill>
        <a:effectLst/>
      </p:bgPr>
    </p:bg>
    <p:spTree>
      <p:nvGrpSpPr>
        <p:cNvPr id="1" name=""/>
        <p:cNvGrpSpPr/>
        <p:nvPr/>
      </p:nvGrpSpPr>
      <p:grpSpPr>
        <a:xfrm>
          <a:off x="0" y="0"/>
          <a:ext cx="0" cy="0"/>
          <a:chOff x="0" y="0"/>
          <a:chExt cx="0" cy="0"/>
        </a:xfrm>
      </p:grpSpPr>
      <p:pic>
        <p:nvPicPr>
          <p:cNvPr id="3" name="Bilde 2"/>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l="-32" t="-2"/>
          <a:stretch/>
        </p:blipFill>
        <p:spPr>
          <a:xfrm>
            <a:off x="0" y="842963"/>
            <a:ext cx="9144000" cy="3889375"/>
          </a:xfrm>
          <a:prstGeom prst="rect">
            <a:avLst/>
          </a:prstGeom>
        </p:spPr>
      </p:pic>
      <p:sp>
        <p:nvSpPr>
          <p:cNvPr id="18" name="Plassholder for tekst 2"/>
          <p:cNvSpPr>
            <a:spLocks noGrp="1"/>
          </p:cNvSpPr>
          <p:nvPr>
            <p:ph type="body" sz="quarter" idx="13" hasCustomPrompt="1"/>
          </p:nvPr>
        </p:nvSpPr>
        <p:spPr>
          <a:xfrm>
            <a:off x="539750" y="1419225"/>
            <a:ext cx="1292672" cy="958476"/>
          </a:xfrm>
        </p:spPr>
        <p:txBody>
          <a:bodyPr>
            <a:noAutofit/>
          </a:bodyPr>
          <a:lstStyle>
            <a:lvl1pPr marL="0" indent="0" algn="r">
              <a:buNone/>
              <a:defRPr sz="4600" b="1"/>
            </a:lvl1pPr>
          </a:lstStyle>
          <a:p>
            <a:pPr lvl="0"/>
            <a:r>
              <a:rPr lang="nb-NO" dirty="0"/>
              <a:t>##</a:t>
            </a:r>
            <a:endParaRPr lang="en-GB" dirty="0"/>
          </a:p>
        </p:txBody>
      </p:sp>
      <p:sp>
        <p:nvSpPr>
          <p:cNvPr id="19" name="Plassholder for tekst 11"/>
          <p:cNvSpPr>
            <a:spLocks noGrp="1"/>
          </p:cNvSpPr>
          <p:nvPr>
            <p:ph type="body" sz="quarter" idx="14" hasCustomPrompt="1"/>
          </p:nvPr>
        </p:nvSpPr>
        <p:spPr>
          <a:xfrm>
            <a:off x="2832263" y="1747284"/>
            <a:ext cx="5771987" cy="2280131"/>
          </a:xfrm>
        </p:spPr>
        <p:txBody>
          <a:bodyPr>
            <a:normAutofit/>
          </a:bodyPr>
          <a:lstStyle>
            <a:lvl1pPr marL="0" indent="0">
              <a:buFont typeface="Arial" charset="0"/>
              <a:buNone/>
              <a:defRPr sz="2000" b="0">
                <a:solidFill>
                  <a:schemeClr val="bg1"/>
                </a:solidFill>
              </a:defRPr>
            </a:lvl1pPr>
            <a:lvl2pPr marL="144000" indent="0">
              <a:buNone/>
              <a:defRPr>
                <a:solidFill>
                  <a:schemeClr val="bg1"/>
                </a:solidFill>
              </a:defRPr>
            </a:lvl2pPr>
            <a:lvl3pPr marL="288000" indent="0">
              <a:buNone/>
              <a:defRPr>
                <a:solidFill>
                  <a:schemeClr val="bg1"/>
                </a:solidFill>
              </a:defRPr>
            </a:lvl3pPr>
            <a:lvl4pPr marL="432000" indent="0">
              <a:buNone/>
              <a:defRPr>
                <a:solidFill>
                  <a:schemeClr val="bg1"/>
                </a:solidFill>
              </a:defRPr>
            </a:lvl4pPr>
            <a:lvl5pPr marL="504000" indent="0">
              <a:buNone/>
              <a:defRPr>
                <a:solidFill>
                  <a:schemeClr val="bg1"/>
                </a:solidFill>
              </a:defRPr>
            </a:lvl5pPr>
          </a:lstStyle>
          <a:p>
            <a:pPr lvl="0"/>
            <a:r>
              <a:rPr lang="nb-NO" noProof="0" dirty="0"/>
              <a:t>Skilleark – rediger for å legge til tekst</a:t>
            </a:r>
            <a:endParaRPr lang="en-GB" dirty="0"/>
          </a:p>
        </p:txBody>
      </p:sp>
      <p:sp>
        <p:nvSpPr>
          <p:cNvPr id="9" name="Plassholder for bunntekst 4">
            <a:extLst>
              <a:ext uri="{FF2B5EF4-FFF2-40B4-BE49-F238E27FC236}">
                <a16:creationId xmlns:a16="http://schemas.microsoft.com/office/drawing/2014/main" id="{7DA3A926-1858-4C17-9421-A89F644E8A0B}"/>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AFFEB062-5CF6-4893-81AF-50D90313009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68C07AA5-9821-49B8-BBDF-0349A12CFE16}"/>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229834551"/>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Standard (hvit)">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lvl1pPr>
              <a:defRPr sz="2000"/>
            </a:lvl1pPr>
          </a:lstStyle>
          <a:p>
            <a:r>
              <a:rPr lang="nb-NO"/>
              <a:t>Klikk for å redigere tittelstil</a:t>
            </a:r>
            <a:endParaRPr lang="en-GB" dirty="0"/>
          </a:p>
        </p:txBody>
      </p:sp>
      <p:sp>
        <p:nvSpPr>
          <p:cNvPr id="3" name="Plassholder for innhold 2"/>
          <p:cNvSpPr>
            <a:spLocks noGrp="1"/>
          </p:cNvSpPr>
          <p:nvPr>
            <p:ph idx="1" hasCustomPrompt="1"/>
          </p:nvPr>
        </p:nvSpPr>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7" name="Plassholder for bunntekst 4">
            <a:extLst>
              <a:ext uri="{FF2B5EF4-FFF2-40B4-BE49-F238E27FC236}">
                <a16:creationId xmlns:a16="http://schemas.microsoft.com/office/drawing/2014/main" id="{9C1B81C0-98B5-48B7-973D-C1D513F21F5D}"/>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8" name="Plassholder for lysbildenummer 5">
            <a:extLst>
              <a:ext uri="{FF2B5EF4-FFF2-40B4-BE49-F238E27FC236}">
                <a16:creationId xmlns:a16="http://schemas.microsoft.com/office/drawing/2014/main" id="{67341BB9-DDCE-4A58-A817-2399063DC8B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9" name="Plassholder for dato 3">
            <a:extLst>
              <a:ext uri="{FF2B5EF4-FFF2-40B4-BE49-F238E27FC236}">
                <a16:creationId xmlns:a16="http://schemas.microsoft.com/office/drawing/2014/main" id="{28F03B5C-FC7A-4846-86FD-418F40C41590}"/>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99013462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showMasterSp="0" type="obj" preserve="1">
  <p:cSld name="Standard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3624"/>
            <a:ext cx="8064500" cy="576262"/>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8064236" cy="3168650"/>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9" name="Bilde 8" descr="Logo">
            <a:extLst>
              <a:ext uri="{FF2B5EF4-FFF2-40B4-BE49-F238E27FC236}">
                <a16:creationId xmlns:a16="http://schemas.microsoft.com/office/drawing/2014/main" id="{4E0B7D7E-E985-47C0-937A-A86CCB15E7A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9D5F9E2-2628-412A-B43F-1536AE0C6EC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082EC00B-A9F4-42CA-B7B3-BD9FFE70A31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F8342D8-33D5-4337-83EF-A38CBC72F84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680105593"/>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showMasterSp="0" type="obj" preserve="1">
  <p:cSld name="1_Standard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3624"/>
            <a:ext cx="8064500" cy="576262"/>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8064236" cy="3168650"/>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9" name="Bilde 8" descr="Logo">
            <a:extLst>
              <a:ext uri="{FF2B5EF4-FFF2-40B4-BE49-F238E27FC236}">
                <a16:creationId xmlns:a16="http://schemas.microsoft.com/office/drawing/2014/main" id="{4E0B7D7E-E985-47C0-937A-A86CCB15E7A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9D5F9E2-2628-412A-B43F-1536AE0C6EC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082EC00B-A9F4-42CA-B7B3-BD9FFE70A31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F8342D8-33D5-4337-83EF-A38CBC72F84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708714577"/>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Standard to-spalter (hvit)">
    <p:spTree>
      <p:nvGrpSpPr>
        <p:cNvPr id="1" name=""/>
        <p:cNvGrpSpPr/>
        <p:nvPr/>
      </p:nvGrpSpPr>
      <p:grpSpPr>
        <a:xfrm>
          <a:off x="0" y="0"/>
          <a:ext cx="0" cy="0"/>
          <a:chOff x="0" y="0"/>
          <a:chExt cx="0" cy="0"/>
        </a:xfrm>
      </p:grpSpPr>
      <p:sp>
        <p:nvSpPr>
          <p:cNvPr id="2" name="Tittel 1"/>
          <p:cNvSpPr>
            <a:spLocks noGrp="1"/>
          </p:cNvSpPr>
          <p:nvPr>
            <p:ph type="title"/>
          </p:nvPr>
        </p:nvSpPr>
        <p:spPr>
          <a:xfrm>
            <a:off x="539750" y="849221"/>
            <a:ext cx="8064500" cy="570533"/>
          </a:xfrm>
        </p:spPr>
        <p:txBody>
          <a:bodyPr>
            <a:normAutofit/>
          </a:bodyPr>
          <a:lstStyle>
            <a:lvl1pPr>
              <a:defRPr sz="2000"/>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3887788" cy="3168650"/>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innhold 7"/>
          <p:cNvSpPr>
            <a:spLocks noGrp="1"/>
          </p:cNvSpPr>
          <p:nvPr>
            <p:ph sz="quarter" idx="13" hasCustomPrompt="1"/>
          </p:nvPr>
        </p:nvSpPr>
        <p:spPr>
          <a:xfrm>
            <a:off x="4724040" y="1563687"/>
            <a:ext cx="3887788" cy="3168651"/>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10" name="Plassholder for bunntekst 4">
            <a:extLst>
              <a:ext uri="{FF2B5EF4-FFF2-40B4-BE49-F238E27FC236}">
                <a16:creationId xmlns:a16="http://schemas.microsoft.com/office/drawing/2014/main" id="{35721DF1-7A8B-478E-A6C9-03A5422F027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88A508FC-05D2-4D67-80E3-3B4BBA89567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889AF121-C760-4D26-9E4A-00588836597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2671590526"/>
      </p:ext>
    </p:extLst>
  </p:cSld>
  <p:clrMapOvr>
    <a:masterClrMapping/>
  </p:clrMapOvr>
  <p:extLst mod="1">
    <p:ext uri="{DCECCB84-F9BA-43D5-87BE-67443E8EF086}">
      <p15:sldGuideLst xmlns:p15="http://schemas.microsoft.com/office/powerpoint/2012/main">
        <p15:guide id="1" pos="2880">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showMasterSp="0" preserve="1" userDrawn="1">
  <p:cSld name="Standard to-spalter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4917"/>
            <a:ext cx="8064500" cy="578618"/>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6966" y="1569002"/>
            <a:ext cx="3890572"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innhold 7"/>
          <p:cNvSpPr>
            <a:spLocks noGrp="1"/>
          </p:cNvSpPr>
          <p:nvPr>
            <p:ph sz="quarter" idx="13" hasCustomPrompt="1"/>
          </p:nvPr>
        </p:nvSpPr>
        <p:spPr>
          <a:xfrm>
            <a:off x="4716463" y="1569002"/>
            <a:ext cx="3887787"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9B14855E-C050-4A5C-B6B2-0758E75647D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D78A9FA7-A7D4-4F16-8355-DEDBFCF4A4D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8CD30B3-E201-498E-83FB-F48CF56D317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89014381-71BE-414F-805A-83EBB09D3A5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739638281"/>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preserve="1" userDrawn="1">
  <p:cSld name="1_Standard to-spalter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4917"/>
            <a:ext cx="8064500" cy="578618"/>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6966" y="1569002"/>
            <a:ext cx="3890572"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innhold 7"/>
          <p:cNvSpPr>
            <a:spLocks noGrp="1"/>
          </p:cNvSpPr>
          <p:nvPr>
            <p:ph sz="quarter" idx="13" hasCustomPrompt="1"/>
          </p:nvPr>
        </p:nvSpPr>
        <p:spPr>
          <a:xfrm>
            <a:off x="4716463" y="1569002"/>
            <a:ext cx="3887787" cy="316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9B14855E-C050-4A5C-B6B2-0758E75647D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D78A9FA7-A7D4-4F16-8355-DEDBFCF4A4D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8CD30B3-E201-498E-83FB-F48CF56D317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89014381-71BE-414F-805A-83EBB09D3A5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32717911"/>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tel (hvit)">
    <p:spTree>
      <p:nvGrpSpPr>
        <p:cNvPr id="1" name=""/>
        <p:cNvGrpSpPr/>
        <p:nvPr/>
      </p:nvGrpSpPr>
      <p:grpSpPr>
        <a:xfrm>
          <a:off x="0" y="0"/>
          <a:ext cx="0" cy="0"/>
          <a:chOff x="0" y="0"/>
          <a:chExt cx="0" cy="0"/>
        </a:xfrm>
      </p:grpSpPr>
      <p:sp>
        <p:nvSpPr>
          <p:cNvPr id="2" name="Tittel 1"/>
          <p:cNvSpPr>
            <a:spLocks noGrp="1"/>
          </p:cNvSpPr>
          <p:nvPr>
            <p:ph type="title"/>
          </p:nvPr>
        </p:nvSpPr>
        <p:spPr>
          <a:xfrm>
            <a:off x="539750" y="842963"/>
            <a:ext cx="8064500" cy="579600"/>
          </a:xfrm>
        </p:spPr>
        <p:txBody>
          <a:bodyPr/>
          <a:lstStyle/>
          <a:p>
            <a:r>
              <a:rPr lang="nb-NO"/>
              <a:t>Klikk for å redigere tittelstil</a:t>
            </a:r>
            <a:endParaRPr lang="en-GB" dirty="0"/>
          </a:p>
        </p:txBody>
      </p:sp>
      <p:sp>
        <p:nvSpPr>
          <p:cNvPr id="13" name="Plassholder for bunntekst 4">
            <a:extLst>
              <a:ext uri="{FF2B5EF4-FFF2-40B4-BE49-F238E27FC236}">
                <a16:creationId xmlns:a16="http://schemas.microsoft.com/office/drawing/2014/main" id="{69EDFFDD-D0ED-47EB-999B-BBA6D6F6565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E78C325C-A7D5-486F-86DF-4184D5FF463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DAB769AD-7851-4B26-B3B3-6AE6BCB3E51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4226697444"/>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showMasterSp="0" preserve="1" userDrawn="1">
  <p:cSld name="Tittel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57561"/>
            <a:ext cx="8064500" cy="562193"/>
          </a:xfrm>
        </p:spPr>
        <p:txBody>
          <a:bodyPr>
            <a:normAutofit/>
          </a:bodyPr>
          <a:lstStyle>
            <a:lvl1pPr>
              <a:defRPr sz="2000">
                <a:solidFill>
                  <a:schemeClr val="bg1"/>
                </a:solidFill>
              </a:defRPr>
            </a:lvl1pPr>
          </a:lstStyle>
          <a:p>
            <a:r>
              <a:rPr lang="nb-NO"/>
              <a:t>Klikk for å redigere tittelstil</a:t>
            </a:r>
            <a:endParaRPr lang="en-GB" dirty="0"/>
          </a:p>
        </p:txBody>
      </p:sp>
      <p:pic>
        <p:nvPicPr>
          <p:cNvPr id="9" name="Bilde 8" descr="Logo">
            <a:extLst>
              <a:ext uri="{FF2B5EF4-FFF2-40B4-BE49-F238E27FC236}">
                <a16:creationId xmlns:a16="http://schemas.microsoft.com/office/drawing/2014/main" id="{F56DEC93-A373-41EF-92D7-F42D98465E1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AA6E7EC5-0626-4594-9355-9E460FA021D2}"/>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A8E4A7E8-933D-4A49-8124-2C74B73CCD62}"/>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1AFE8E02-CC6F-434A-BCB5-5A512765F2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693203494"/>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preserve="1" userDrawn="1">
  <p:cSld name="1_Tittel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57561"/>
            <a:ext cx="8064500" cy="562193"/>
          </a:xfrm>
        </p:spPr>
        <p:txBody>
          <a:bodyPr>
            <a:normAutofit/>
          </a:bodyPr>
          <a:lstStyle>
            <a:lvl1pPr>
              <a:defRPr sz="2000">
                <a:solidFill>
                  <a:schemeClr val="bg1"/>
                </a:solidFill>
              </a:defRPr>
            </a:lvl1pPr>
          </a:lstStyle>
          <a:p>
            <a:r>
              <a:rPr lang="nb-NO"/>
              <a:t>Klikk for å redigere tittelstil</a:t>
            </a:r>
            <a:endParaRPr lang="en-GB" dirty="0"/>
          </a:p>
        </p:txBody>
      </p:sp>
      <p:pic>
        <p:nvPicPr>
          <p:cNvPr id="9" name="Bilde 8" descr="Logo">
            <a:extLst>
              <a:ext uri="{FF2B5EF4-FFF2-40B4-BE49-F238E27FC236}">
                <a16:creationId xmlns:a16="http://schemas.microsoft.com/office/drawing/2014/main" id="{F56DEC93-A373-41EF-92D7-F42D98465E1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AA6E7EC5-0626-4594-9355-9E460FA021D2}"/>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A8E4A7E8-933D-4A49-8124-2C74B73CCD62}"/>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1AFE8E02-CC6F-434A-BCB5-5A512765F2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319255990"/>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om (hvit)">
    <p:spTree>
      <p:nvGrpSpPr>
        <p:cNvPr id="1" name=""/>
        <p:cNvGrpSpPr/>
        <p:nvPr/>
      </p:nvGrpSpPr>
      <p:grpSpPr>
        <a:xfrm>
          <a:off x="0" y="0"/>
          <a:ext cx="0" cy="0"/>
          <a:chOff x="0" y="0"/>
          <a:chExt cx="0" cy="0"/>
        </a:xfrm>
      </p:grpSpPr>
      <p:sp>
        <p:nvSpPr>
          <p:cNvPr id="7" name="Plassholder for bunntekst 4">
            <a:extLst>
              <a:ext uri="{FF2B5EF4-FFF2-40B4-BE49-F238E27FC236}">
                <a16:creationId xmlns:a16="http://schemas.microsoft.com/office/drawing/2014/main" id="{F473EDF2-4BF9-4CD1-A6FD-2936C2626AB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8" name="Plassholder for lysbildenummer 5">
            <a:extLst>
              <a:ext uri="{FF2B5EF4-FFF2-40B4-BE49-F238E27FC236}">
                <a16:creationId xmlns:a16="http://schemas.microsoft.com/office/drawing/2014/main" id="{3FB8C90B-5C36-46B6-9FB6-3B5F161FF71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9" name="Plassholder for dato 3">
            <a:extLst>
              <a:ext uri="{FF2B5EF4-FFF2-40B4-BE49-F238E27FC236}">
                <a16:creationId xmlns:a16="http://schemas.microsoft.com/office/drawing/2014/main" id="{993C6054-B029-4798-9DD3-2A6E990AFCA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2740160493"/>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preserve="1" userDrawn="1">
  <p:cSld name="Tom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pic>
        <p:nvPicPr>
          <p:cNvPr id="9" name="Bilde 8" descr="Logo">
            <a:extLst>
              <a:ext uri="{FF2B5EF4-FFF2-40B4-BE49-F238E27FC236}">
                <a16:creationId xmlns:a16="http://schemas.microsoft.com/office/drawing/2014/main" id="{0BFBE638-C843-4CFC-AA94-7FCDADBEA78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4F15E32F-B199-4D0B-B4C7-2DC041CCAD3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B9B0F3F1-89C9-45F9-9A7B-27E3B1F6E98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623DFDB6-BF8B-495D-9DEC-8BF134BFC6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309413159"/>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preserve="1" userDrawn="1">
  <p:cSld name="1_Tom (mørk)">
    <p:bg>
      <p:bgPr>
        <a:solidFill>
          <a:schemeClr val="tx1"/>
        </a:solidFill>
        <a:effectLst/>
      </p:bgPr>
    </p:bg>
    <p:spTree>
      <p:nvGrpSpPr>
        <p:cNvPr id="1" name=""/>
        <p:cNvGrpSpPr/>
        <p:nvPr/>
      </p:nvGrpSpPr>
      <p:grpSpPr>
        <a:xfrm>
          <a:off x="0" y="0"/>
          <a:ext cx="0" cy="0"/>
          <a:chOff x="0" y="0"/>
          <a:chExt cx="0" cy="0"/>
        </a:xfrm>
      </p:grpSpPr>
      <p:pic>
        <p:nvPicPr>
          <p:cNvPr id="9" name="Bilde 8" descr="Logo">
            <a:extLst>
              <a:ext uri="{FF2B5EF4-FFF2-40B4-BE49-F238E27FC236}">
                <a16:creationId xmlns:a16="http://schemas.microsoft.com/office/drawing/2014/main" id="{0BFBE638-C843-4CFC-AA94-7FCDADBEA78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0" name="Plassholder for bunntekst 4">
            <a:extLst>
              <a:ext uri="{FF2B5EF4-FFF2-40B4-BE49-F238E27FC236}">
                <a16:creationId xmlns:a16="http://schemas.microsoft.com/office/drawing/2014/main" id="{4F15E32F-B199-4D0B-B4C7-2DC041CCAD3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1" name="Plassholder for lysbildenummer 5">
            <a:extLst>
              <a:ext uri="{FF2B5EF4-FFF2-40B4-BE49-F238E27FC236}">
                <a16:creationId xmlns:a16="http://schemas.microsoft.com/office/drawing/2014/main" id="{B9B0F3F1-89C9-45F9-9A7B-27E3B1F6E98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2" name="Plassholder for dato 3">
            <a:extLst>
              <a:ext uri="{FF2B5EF4-FFF2-40B4-BE49-F238E27FC236}">
                <a16:creationId xmlns:a16="http://schemas.microsoft.com/office/drawing/2014/main" id="{623DFDB6-BF8B-495D-9DEC-8BF134BFC60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3311134972"/>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Bilde med tekst">
    <p:spTree>
      <p:nvGrpSpPr>
        <p:cNvPr id="1" name=""/>
        <p:cNvGrpSpPr/>
        <p:nvPr/>
      </p:nvGrpSpPr>
      <p:grpSpPr>
        <a:xfrm>
          <a:off x="0" y="0"/>
          <a:ext cx="0" cy="0"/>
          <a:chOff x="0" y="0"/>
          <a:chExt cx="0" cy="0"/>
        </a:xfrm>
      </p:grpSpPr>
      <p:sp>
        <p:nvSpPr>
          <p:cNvPr id="7" name="Picture Placeholder 10"/>
          <p:cNvSpPr>
            <a:spLocks noGrp="1"/>
          </p:cNvSpPr>
          <p:nvPr>
            <p:ph type="pic" sz="quarter" idx="13"/>
          </p:nvPr>
        </p:nvSpPr>
        <p:spPr>
          <a:xfrm>
            <a:off x="1" y="842963"/>
            <a:ext cx="9143999" cy="3889376"/>
          </a:xfrm>
          <a:prstGeom prst="rect">
            <a:avLst/>
          </a:prstGeom>
          <a:solidFill>
            <a:schemeClr val="bg2"/>
          </a:solidFill>
        </p:spPr>
        <p:txBody>
          <a:bodyPr/>
          <a:lstStyle>
            <a:lvl1pPr marL="0" indent="0" algn="ctr">
              <a:buNone/>
              <a:defRPr>
                <a:solidFill>
                  <a:schemeClr val="tx1"/>
                </a:solidFill>
              </a:defRPr>
            </a:lvl1pPr>
          </a:lstStyle>
          <a:p>
            <a:r>
              <a:rPr lang="nb-NO" noProof="0"/>
              <a:t>Klikk på ikonet for å legge til et bilde</a:t>
            </a:r>
            <a:endParaRPr lang="nb-NO" noProof="0" dirty="0"/>
          </a:p>
        </p:txBody>
      </p:sp>
      <p:sp>
        <p:nvSpPr>
          <p:cNvPr id="8" name="Title 1"/>
          <p:cNvSpPr>
            <a:spLocks noGrp="1"/>
          </p:cNvSpPr>
          <p:nvPr>
            <p:ph type="title" hasCustomPrompt="1"/>
          </p:nvPr>
        </p:nvSpPr>
        <p:spPr>
          <a:xfrm>
            <a:off x="-1" y="1419225"/>
            <a:ext cx="9144001" cy="864526"/>
          </a:xfrm>
          <a:prstGeom prst="rect">
            <a:avLst/>
          </a:prstGeom>
          <a:noFill/>
        </p:spPr>
        <p:txBody>
          <a:bodyPr wrap="square" tIns="360000" bIns="360000" anchor="ctr">
            <a:noAutofit/>
          </a:bodyPr>
          <a:lstStyle>
            <a:lvl1pPr algn="ctr">
              <a:defRPr sz="2000" b="1" baseline="0">
                <a:solidFill>
                  <a:schemeClr val="tx1"/>
                </a:solidFill>
              </a:defRPr>
            </a:lvl1pPr>
          </a:lstStyle>
          <a:p>
            <a:r>
              <a:rPr lang="nb-NO" noProof="0" dirty="0"/>
              <a:t>Rediger for å legge til tekst</a:t>
            </a:r>
          </a:p>
        </p:txBody>
      </p:sp>
      <p:sp>
        <p:nvSpPr>
          <p:cNvPr id="12" name="Plassholder for bunntekst 4">
            <a:extLst>
              <a:ext uri="{FF2B5EF4-FFF2-40B4-BE49-F238E27FC236}">
                <a16:creationId xmlns:a16="http://schemas.microsoft.com/office/drawing/2014/main" id="{ABF2C42B-D4FB-4975-8F0D-BFC309176E4A}"/>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96095BD4-5691-4E16-A5E0-1560CCD4983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F606A52-D097-40B7-A6B0-B247912908E6}"/>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805270624"/>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Sitat (hvit)">
    <p:spTree>
      <p:nvGrpSpPr>
        <p:cNvPr id="1" name=""/>
        <p:cNvGrpSpPr/>
        <p:nvPr/>
      </p:nvGrpSpPr>
      <p:grpSpPr>
        <a:xfrm>
          <a:off x="0" y="0"/>
          <a:ext cx="0" cy="0"/>
          <a:chOff x="0" y="0"/>
          <a:chExt cx="0" cy="0"/>
        </a:xfrm>
      </p:grpSpPr>
      <p:sp>
        <p:nvSpPr>
          <p:cNvPr id="4" name="Plassholder for innhold 3"/>
          <p:cNvSpPr>
            <a:spLocks noGrp="1"/>
          </p:cNvSpPr>
          <p:nvPr>
            <p:ph sz="quarter" idx="13" hasCustomPrompt="1"/>
          </p:nvPr>
        </p:nvSpPr>
        <p:spPr>
          <a:xfrm>
            <a:off x="1116011" y="1419225"/>
            <a:ext cx="6907755" cy="1728523"/>
          </a:xfrm>
        </p:spPr>
        <p:txBody>
          <a:bodyPr anchor="b" anchorCtr="0">
            <a:normAutofit/>
          </a:bodyPr>
          <a:lstStyle>
            <a:lvl1pPr marL="0" indent="0" algn="ctr">
              <a:lnSpc>
                <a:spcPct val="100000"/>
              </a:lnSpc>
              <a:buNone/>
              <a:defRPr sz="2000" b="1"/>
            </a:lvl1pPr>
          </a:lstStyle>
          <a:p>
            <a:pPr lvl="0"/>
            <a:r>
              <a:rPr lang="nb-NO" dirty="0"/>
              <a:t>«Rediger for å legge til sitat»</a:t>
            </a:r>
            <a:endParaRPr lang="en-GB" dirty="0"/>
          </a:p>
        </p:txBody>
      </p:sp>
      <p:sp>
        <p:nvSpPr>
          <p:cNvPr id="6" name="Plassholder for innhold 5"/>
          <p:cNvSpPr>
            <a:spLocks noGrp="1"/>
          </p:cNvSpPr>
          <p:nvPr>
            <p:ph sz="quarter" idx="14" hasCustomPrompt="1"/>
          </p:nvPr>
        </p:nvSpPr>
        <p:spPr>
          <a:xfrm>
            <a:off x="1116011" y="3435747"/>
            <a:ext cx="6911977" cy="864790"/>
          </a:xfrm>
        </p:spPr>
        <p:txBody>
          <a:bodyPr>
            <a:normAutofit/>
          </a:bodyPr>
          <a:lstStyle>
            <a:lvl1pPr marL="0" indent="0" algn="ctr">
              <a:buNone/>
              <a:defRPr sz="1100"/>
            </a:lvl1pPr>
          </a:lstStyle>
          <a:p>
            <a:pPr lvl="0"/>
            <a:r>
              <a:rPr lang="nb-NO" dirty="0"/>
              <a:t>Rediger for å legge kilde</a:t>
            </a:r>
            <a:endParaRPr lang="en-GB" dirty="0"/>
          </a:p>
        </p:txBody>
      </p:sp>
      <p:sp>
        <p:nvSpPr>
          <p:cNvPr id="13" name="Plassholder for bunntekst 4">
            <a:extLst>
              <a:ext uri="{FF2B5EF4-FFF2-40B4-BE49-F238E27FC236}">
                <a16:creationId xmlns:a16="http://schemas.microsoft.com/office/drawing/2014/main" id="{B6F6A0A0-65AB-42AE-84E7-C90B128E820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F417AF7F-8319-4BA6-92F1-109CDAC2B995}"/>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6CF08D2B-9038-4DB2-86B1-659E76809AB1}"/>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416553892"/>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preserve="1" userDrawn="1">
  <p:cSld name="Sitat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pic>
        <p:nvPicPr>
          <p:cNvPr id="13" name="Bilde 12" descr="Logo">
            <a:extLst>
              <a:ext uri="{FF2B5EF4-FFF2-40B4-BE49-F238E27FC236}">
                <a16:creationId xmlns:a16="http://schemas.microsoft.com/office/drawing/2014/main" id="{5B9414BE-B66A-4AAC-88A6-D8675B14EF6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4" name="Plassholder for bunntekst 4">
            <a:extLst>
              <a:ext uri="{FF2B5EF4-FFF2-40B4-BE49-F238E27FC236}">
                <a16:creationId xmlns:a16="http://schemas.microsoft.com/office/drawing/2014/main" id="{A750D4C3-4D22-4204-B891-0836F22355B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329D6334-5DD0-42B9-A18D-C5B27F383B1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9175D653-309E-4094-A517-560A2D10E30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
        <p:nvSpPr>
          <p:cNvPr id="17" name="Plassholder for innhold 3">
            <a:extLst>
              <a:ext uri="{FF2B5EF4-FFF2-40B4-BE49-F238E27FC236}">
                <a16:creationId xmlns:a16="http://schemas.microsoft.com/office/drawing/2014/main" id="{CD23A8A5-99EC-42EF-B9EF-FF3F2D1332AC}"/>
              </a:ext>
            </a:extLst>
          </p:cNvPr>
          <p:cNvSpPr>
            <a:spLocks noGrp="1"/>
          </p:cNvSpPr>
          <p:nvPr>
            <p:ph sz="quarter" idx="13" hasCustomPrompt="1"/>
          </p:nvPr>
        </p:nvSpPr>
        <p:spPr>
          <a:xfrm>
            <a:off x="1116011" y="1419225"/>
            <a:ext cx="6907755" cy="1751013"/>
          </a:xfrm>
        </p:spPr>
        <p:txBody>
          <a:bodyPr anchor="b" anchorCtr="0">
            <a:normAutofit/>
          </a:bodyPr>
          <a:lstStyle>
            <a:lvl1pPr marL="0" indent="0" algn="ctr">
              <a:lnSpc>
                <a:spcPct val="100000"/>
              </a:lnSpc>
              <a:buNone/>
              <a:defRPr sz="2000" b="1">
                <a:solidFill>
                  <a:schemeClr val="bg1"/>
                </a:solidFill>
              </a:defRPr>
            </a:lvl1pPr>
          </a:lstStyle>
          <a:p>
            <a:pPr lvl="0"/>
            <a:r>
              <a:rPr lang="nb-NO" dirty="0"/>
              <a:t>«Rediger for å legge til sitat»</a:t>
            </a:r>
            <a:endParaRPr lang="en-GB" dirty="0"/>
          </a:p>
        </p:txBody>
      </p:sp>
      <p:sp>
        <p:nvSpPr>
          <p:cNvPr id="18" name="Plassholder for innhold 5">
            <a:extLst>
              <a:ext uri="{FF2B5EF4-FFF2-40B4-BE49-F238E27FC236}">
                <a16:creationId xmlns:a16="http://schemas.microsoft.com/office/drawing/2014/main" id="{3B9465DB-3360-48D0-B08B-857014E3CC1C}"/>
              </a:ext>
            </a:extLst>
          </p:cNvPr>
          <p:cNvSpPr>
            <a:spLocks noGrp="1"/>
          </p:cNvSpPr>
          <p:nvPr>
            <p:ph sz="quarter" idx="14" hasCustomPrompt="1"/>
          </p:nvPr>
        </p:nvSpPr>
        <p:spPr>
          <a:xfrm>
            <a:off x="1116011" y="3387952"/>
            <a:ext cx="6911977" cy="912585"/>
          </a:xfrm>
        </p:spPr>
        <p:txBody>
          <a:bodyPr>
            <a:normAutofit/>
          </a:bodyPr>
          <a:lstStyle>
            <a:lvl1pPr marL="0" indent="0" algn="ctr">
              <a:buNone/>
              <a:defRPr sz="1100">
                <a:solidFill>
                  <a:schemeClr val="bg1"/>
                </a:solidFill>
              </a:defRPr>
            </a:lvl1pPr>
          </a:lstStyle>
          <a:p>
            <a:pPr lvl="0"/>
            <a:r>
              <a:rPr lang="nb-NO" dirty="0"/>
              <a:t>Rediger for å legge kilde</a:t>
            </a:r>
            <a:endParaRPr lang="en-GB" dirty="0"/>
          </a:p>
        </p:txBody>
      </p:sp>
    </p:spTree>
    <p:extLst>
      <p:ext uri="{BB962C8B-B14F-4D97-AF65-F5344CB8AC3E}">
        <p14:creationId xmlns:p14="http://schemas.microsoft.com/office/powerpoint/2010/main" val="1892132426"/>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preserve="1" userDrawn="1">
  <p:cSld name="1_Sitat (mørk)">
    <p:bg>
      <p:bgPr>
        <a:solidFill>
          <a:schemeClr val="tx1"/>
        </a:solidFill>
        <a:effectLst/>
      </p:bgPr>
    </p:bg>
    <p:spTree>
      <p:nvGrpSpPr>
        <p:cNvPr id="1" name=""/>
        <p:cNvGrpSpPr/>
        <p:nvPr/>
      </p:nvGrpSpPr>
      <p:grpSpPr>
        <a:xfrm>
          <a:off x="0" y="0"/>
          <a:ext cx="0" cy="0"/>
          <a:chOff x="0" y="0"/>
          <a:chExt cx="0" cy="0"/>
        </a:xfrm>
      </p:grpSpPr>
      <p:pic>
        <p:nvPicPr>
          <p:cNvPr id="13" name="Bilde 12" descr="Logo">
            <a:extLst>
              <a:ext uri="{FF2B5EF4-FFF2-40B4-BE49-F238E27FC236}">
                <a16:creationId xmlns:a16="http://schemas.microsoft.com/office/drawing/2014/main" id="{5B9414BE-B66A-4AAC-88A6-D8675B14EF6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4" name="Plassholder for bunntekst 4">
            <a:extLst>
              <a:ext uri="{FF2B5EF4-FFF2-40B4-BE49-F238E27FC236}">
                <a16:creationId xmlns:a16="http://schemas.microsoft.com/office/drawing/2014/main" id="{A750D4C3-4D22-4204-B891-0836F22355B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329D6334-5DD0-42B9-A18D-C5B27F383B1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9175D653-309E-4094-A517-560A2D10E30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
        <p:nvSpPr>
          <p:cNvPr id="17" name="Plassholder for innhold 3">
            <a:extLst>
              <a:ext uri="{FF2B5EF4-FFF2-40B4-BE49-F238E27FC236}">
                <a16:creationId xmlns:a16="http://schemas.microsoft.com/office/drawing/2014/main" id="{CD23A8A5-99EC-42EF-B9EF-FF3F2D1332AC}"/>
              </a:ext>
            </a:extLst>
          </p:cNvPr>
          <p:cNvSpPr>
            <a:spLocks noGrp="1"/>
          </p:cNvSpPr>
          <p:nvPr>
            <p:ph sz="quarter" idx="13" hasCustomPrompt="1"/>
          </p:nvPr>
        </p:nvSpPr>
        <p:spPr>
          <a:xfrm>
            <a:off x="1116011" y="1419225"/>
            <a:ext cx="6907755" cy="1751013"/>
          </a:xfrm>
        </p:spPr>
        <p:txBody>
          <a:bodyPr anchor="b" anchorCtr="0">
            <a:normAutofit/>
          </a:bodyPr>
          <a:lstStyle>
            <a:lvl1pPr marL="0" indent="0" algn="ctr">
              <a:lnSpc>
                <a:spcPct val="100000"/>
              </a:lnSpc>
              <a:buNone/>
              <a:defRPr sz="2000" b="1">
                <a:solidFill>
                  <a:schemeClr val="bg1"/>
                </a:solidFill>
              </a:defRPr>
            </a:lvl1pPr>
          </a:lstStyle>
          <a:p>
            <a:pPr lvl="0"/>
            <a:r>
              <a:rPr lang="nb-NO" dirty="0"/>
              <a:t>«Rediger for å legge til sitat»</a:t>
            </a:r>
            <a:endParaRPr lang="en-GB" dirty="0"/>
          </a:p>
        </p:txBody>
      </p:sp>
      <p:sp>
        <p:nvSpPr>
          <p:cNvPr id="18" name="Plassholder for innhold 5">
            <a:extLst>
              <a:ext uri="{FF2B5EF4-FFF2-40B4-BE49-F238E27FC236}">
                <a16:creationId xmlns:a16="http://schemas.microsoft.com/office/drawing/2014/main" id="{3B9465DB-3360-48D0-B08B-857014E3CC1C}"/>
              </a:ext>
            </a:extLst>
          </p:cNvPr>
          <p:cNvSpPr>
            <a:spLocks noGrp="1"/>
          </p:cNvSpPr>
          <p:nvPr>
            <p:ph sz="quarter" idx="14" hasCustomPrompt="1"/>
          </p:nvPr>
        </p:nvSpPr>
        <p:spPr>
          <a:xfrm>
            <a:off x="1116011" y="3387952"/>
            <a:ext cx="6911977" cy="912585"/>
          </a:xfrm>
        </p:spPr>
        <p:txBody>
          <a:bodyPr>
            <a:normAutofit/>
          </a:bodyPr>
          <a:lstStyle>
            <a:lvl1pPr marL="0" indent="0" algn="ctr">
              <a:buNone/>
              <a:defRPr sz="1100">
                <a:solidFill>
                  <a:schemeClr val="bg1"/>
                </a:solidFill>
              </a:defRPr>
            </a:lvl1pPr>
          </a:lstStyle>
          <a:p>
            <a:pPr lvl="0"/>
            <a:r>
              <a:rPr lang="nb-NO" dirty="0"/>
              <a:t>Rediger for å legge kilde</a:t>
            </a:r>
            <a:endParaRPr lang="en-GB" dirty="0"/>
          </a:p>
        </p:txBody>
      </p:sp>
    </p:spTree>
    <p:extLst>
      <p:ext uri="{BB962C8B-B14F-4D97-AF65-F5344CB8AC3E}">
        <p14:creationId xmlns:p14="http://schemas.microsoft.com/office/powerpoint/2010/main" val="14754621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ekst + bilde A (hvit)">
    <p:spTree>
      <p:nvGrpSpPr>
        <p:cNvPr id="1" name=""/>
        <p:cNvGrpSpPr/>
        <p:nvPr/>
      </p:nvGrpSpPr>
      <p:grpSpPr>
        <a:xfrm>
          <a:off x="0" y="0"/>
          <a:ext cx="0" cy="0"/>
          <a:chOff x="0" y="0"/>
          <a:chExt cx="0" cy="0"/>
        </a:xfrm>
      </p:grpSpPr>
      <p:sp>
        <p:nvSpPr>
          <p:cNvPr id="2" name="Tittel 1"/>
          <p:cNvSpPr>
            <a:spLocks noGrp="1"/>
          </p:cNvSpPr>
          <p:nvPr>
            <p:ph type="title"/>
          </p:nvPr>
        </p:nvSpPr>
        <p:spPr>
          <a:xfrm>
            <a:off x="539750" y="839625"/>
            <a:ext cx="4032250" cy="579600"/>
          </a:xfrm>
        </p:spPr>
        <p:txBody>
          <a:body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4032250" cy="3168650"/>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bilde 7"/>
          <p:cNvSpPr>
            <a:spLocks noGrp="1"/>
          </p:cNvSpPr>
          <p:nvPr>
            <p:ph type="pic" sz="quarter" idx="13"/>
          </p:nvPr>
        </p:nvSpPr>
        <p:spPr>
          <a:xfrm>
            <a:off x="4716463" y="842963"/>
            <a:ext cx="4427537" cy="3889375"/>
          </a:xfrm>
          <a:solidFill>
            <a:schemeClr val="bg2"/>
          </a:solidFill>
        </p:spPr>
        <p:txBody>
          <a:bodyPr/>
          <a:lstStyle>
            <a:lvl1pPr marL="0" indent="0" algn="ctr">
              <a:buNone/>
              <a:defRPr/>
            </a:lvl1pPr>
          </a:lstStyle>
          <a:p>
            <a:r>
              <a:rPr lang="nb-NO"/>
              <a:t>Klikk på ikonet for å legge til et bilde</a:t>
            </a:r>
            <a:endParaRPr lang="en-GB" dirty="0"/>
          </a:p>
        </p:txBody>
      </p:sp>
      <p:sp>
        <p:nvSpPr>
          <p:cNvPr id="12" name="Plassholder for bunntekst 4">
            <a:extLst>
              <a:ext uri="{FF2B5EF4-FFF2-40B4-BE49-F238E27FC236}">
                <a16:creationId xmlns:a16="http://schemas.microsoft.com/office/drawing/2014/main" id="{443BAC51-CF2C-4B04-8714-60D456195D4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F29601FA-15DB-4C06-BDB2-64B49EC0CD8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744C63A2-338A-49BD-B307-EA96B646DA86}"/>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22801962"/>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preserve="1" userDrawn="1">
  <p:cSld name="Tekst + bilde A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2963"/>
            <a:ext cx="4032250" cy="576791"/>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4032250" cy="316865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bilde 7"/>
          <p:cNvSpPr>
            <a:spLocks noGrp="1"/>
          </p:cNvSpPr>
          <p:nvPr>
            <p:ph type="pic" sz="quarter" idx="13"/>
          </p:nvPr>
        </p:nvSpPr>
        <p:spPr>
          <a:xfrm>
            <a:off x="4716463" y="842963"/>
            <a:ext cx="4427537" cy="3924300"/>
          </a:xfrm>
          <a:solidFill>
            <a:schemeClr val="bg2"/>
          </a:solidFill>
        </p:spPr>
        <p:txBody>
          <a:bodyPr/>
          <a:lstStyle>
            <a:lvl1pPr marL="0" indent="0" algn="ctr">
              <a:buNone/>
              <a:defRPr/>
            </a:lvl1pPr>
          </a:lstStyle>
          <a:p>
            <a:r>
              <a:rPr lang="nb-NO"/>
              <a:t>Klikk på ikonet for å legge til et bilde</a:t>
            </a:r>
            <a:endParaRPr lang="en-GB" dirty="0"/>
          </a:p>
        </p:txBody>
      </p:sp>
      <p:pic>
        <p:nvPicPr>
          <p:cNvPr id="11" name="Bilde 10" descr="Logo">
            <a:extLst>
              <a:ext uri="{FF2B5EF4-FFF2-40B4-BE49-F238E27FC236}">
                <a16:creationId xmlns:a16="http://schemas.microsoft.com/office/drawing/2014/main" id="{0E9F7893-00C9-44E2-A0EF-3E947CD5BB7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610FC9E-5CC4-42FE-A7C2-135215A8A9C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7B939372-9BA3-45FC-B99F-1816F942CD6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988C6C8-DF9A-4C57-AFA4-99084BDB54AA}"/>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09901037"/>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preserve="1" userDrawn="1">
  <p:cSld name="1_Tekst + bilde A (mørk)">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539750" y="842963"/>
            <a:ext cx="4032250" cy="576791"/>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539750" y="1563688"/>
            <a:ext cx="4032250" cy="316865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8" name="Plassholder for bilde 7"/>
          <p:cNvSpPr>
            <a:spLocks noGrp="1"/>
          </p:cNvSpPr>
          <p:nvPr>
            <p:ph type="pic" sz="quarter" idx="13"/>
          </p:nvPr>
        </p:nvSpPr>
        <p:spPr>
          <a:xfrm>
            <a:off x="4716463" y="842963"/>
            <a:ext cx="4427537" cy="3924300"/>
          </a:xfrm>
          <a:solidFill>
            <a:schemeClr val="bg2"/>
          </a:solidFill>
        </p:spPr>
        <p:txBody>
          <a:bodyPr/>
          <a:lstStyle>
            <a:lvl1pPr marL="0" indent="0" algn="ctr">
              <a:buNone/>
              <a:defRPr/>
            </a:lvl1pPr>
          </a:lstStyle>
          <a:p>
            <a:r>
              <a:rPr lang="nb-NO"/>
              <a:t>Klikk på ikonet for å legge til et bilde</a:t>
            </a:r>
            <a:endParaRPr lang="en-GB" dirty="0"/>
          </a:p>
        </p:txBody>
      </p:sp>
      <p:pic>
        <p:nvPicPr>
          <p:cNvPr id="11" name="Bilde 10" descr="Logo">
            <a:extLst>
              <a:ext uri="{FF2B5EF4-FFF2-40B4-BE49-F238E27FC236}">
                <a16:creationId xmlns:a16="http://schemas.microsoft.com/office/drawing/2014/main" id="{0E9F7893-00C9-44E2-A0EF-3E947CD5BB7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3610FC9E-5CC4-42FE-A7C2-135215A8A9C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7B939372-9BA3-45FC-B99F-1816F942CD6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988C6C8-DF9A-4C57-AFA4-99084BDB54AA}"/>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3936393835"/>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Tekst + bilde B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42963"/>
            <a:ext cx="4572000" cy="3889375"/>
          </a:xfrm>
          <a:solidFill>
            <a:schemeClr val="bg2"/>
          </a:solidFill>
        </p:spPr>
        <p:txBody>
          <a:bodyPr/>
          <a:lstStyle>
            <a:lvl1pPr marL="0" indent="0" algn="ctr">
              <a:buNone/>
              <a:defRPr/>
            </a:lvl1pPr>
          </a:lstStyle>
          <a:p>
            <a:r>
              <a:rPr lang="nb-NO"/>
              <a:t>Klikk på ikonet for å legge til et bilde</a:t>
            </a:r>
            <a:endParaRPr lang="en-GB" dirty="0"/>
          </a:p>
        </p:txBody>
      </p:sp>
      <p:sp>
        <p:nvSpPr>
          <p:cNvPr id="2" name="Tittel 1"/>
          <p:cNvSpPr>
            <a:spLocks noGrp="1"/>
          </p:cNvSpPr>
          <p:nvPr>
            <p:ph type="title"/>
          </p:nvPr>
        </p:nvSpPr>
        <p:spPr>
          <a:xfrm>
            <a:off x="4716464" y="842964"/>
            <a:ext cx="3887786" cy="576262"/>
          </a:xfrm>
        </p:spPr>
        <p:txBody>
          <a:bodyPr/>
          <a:lstStyle/>
          <a:p>
            <a:r>
              <a:rPr lang="nb-NO"/>
              <a:t>Klikk for å redigere tittelstil</a:t>
            </a:r>
            <a:endParaRPr lang="en-GB" dirty="0"/>
          </a:p>
        </p:txBody>
      </p:sp>
      <p:sp>
        <p:nvSpPr>
          <p:cNvPr id="3" name="Plassholder for innhold 2"/>
          <p:cNvSpPr>
            <a:spLocks noGrp="1"/>
          </p:cNvSpPr>
          <p:nvPr>
            <p:ph idx="1" hasCustomPrompt="1"/>
          </p:nvPr>
        </p:nvSpPr>
        <p:spPr>
          <a:xfrm>
            <a:off x="4716464" y="1563688"/>
            <a:ext cx="3887786" cy="3168651"/>
          </a:xfrm>
        </p:spPr>
        <p:txBody>
          <a:body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9" name="Plassholder for bunntekst 4">
            <a:extLst>
              <a:ext uri="{FF2B5EF4-FFF2-40B4-BE49-F238E27FC236}">
                <a16:creationId xmlns:a16="http://schemas.microsoft.com/office/drawing/2014/main" id="{D5D91E06-BA4E-4DD5-8AFE-E7A545481769}"/>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AC96C1E0-3252-4DE0-B0EF-BAF88CC8D67D}"/>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A10DAD3B-83C7-44E8-9FCB-C60504B3D34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75851189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preserve="1" userDrawn="1">
  <p:cSld name="Tekst + bilde B (grader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39625"/>
            <a:ext cx="4572000" cy="3927638"/>
          </a:xfrm>
          <a:solidFill>
            <a:schemeClr val="bg2"/>
          </a:solidFill>
        </p:spPr>
        <p:txBody>
          <a:bodyPr/>
          <a:lstStyle>
            <a:lvl1pPr marL="0" indent="0" algn="ctr">
              <a:buNone/>
              <a:defRPr/>
            </a:lvl1pPr>
          </a:lstStyle>
          <a:p>
            <a:r>
              <a:rPr lang="nb-NO"/>
              <a:t>Klikk på ikonet for å legge til et bilde</a:t>
            </a:r>
            <a:endParaRPr lang="en-GB" dirty="0"/>
          </a:p>
        </p:txBody>
      </p:sp>
      <p:sp>
        <p:nvSpPr>
          <p:cNvPr id="2" name="Tittel 1"/>
          <p:cNvSpPr>
            <a:spLocks noGrp="1"/>
          </p:cNvSpPr>
          <p:nvPr>
            <p:ph type="title"/>
          </p:nvPr>
        </p:nvSpPr>
        <p:spPr>
          <a:xfrm>
            <a:off x="4716463" y="839625"/>
            <a:ext cx="3887787" cy="579600"/>
          </a:xfrm>
        </p:spPr>
        <p:txBody>
          <a:bodyPr>
            <a:normAutofit/>
          </a:bodyPr>
          <a:lstStyle>
            <a:lvl1pPr>
              <a:defRPr sz="1800" b="1">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4716464" y="1563689"/>
            <a:ext cx="3887786" cy="3168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1720A19F-00CF-40E5-B17D-5C292FFE5BA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88E3BB5C-3D7B-4ADE-A9E9-EFFA8203BD0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F8E4560-CFFB-4386-B6AE-A7D71707086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A62E650-993B-46E5-9CEC-70E2413E4DFF}"/>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039580019"/>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preserve="1" userDrawn="1">
  <p:cSld name="1_Tekst + bilde B (mørk)">
    <p:bg>
      <p:bgPr>
        <a:solidFill>
          <a:schemeClr val="tx1"/>
        </a:soli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39625"/>
            <a:ext cx="4572000" cy="3927638"/>
          </a:xfrm>
          <a:solidFill>
            <a:schemeClr val="bg2"/>
          </a:solidFill>
        </p:spPr>
        <p:txBody>
          <a:bodyPr/>
          <a:lstStyle>
            <a:lvl1pPr marL="0" indent="0" algn="ctr">
              <a:buNone/>
              <a:defRPr/>
            </a:lvl1pPr>
          </a:lstStyle>
          <a:p>
            <a:r>
              <a:rPr lang="nb-NO"/>
              <a:t>Klikk på ikonet for å legge til et bilde</a:t>
            </a:r>
            <a:endParaRPr lang="en-GB" dirty="0"/>
          </a:p>
        </p:txBody>
      </p:sp>
      <p:sp>
        <p:nvSpPr>
          <p:cNvPr id="2" name="Tittel 1"/>
          <p:cNvSpPr>
            <a:spLocks noGrp="1"/>
          </p:cNvSpPr>
          <p:nvPr>
            <p:ph type="title"/>
          </p:nvPr>
        </p:nvSpPr>
        <p:spPr>
          <a:xfrm>
            <a:off x="4716463" y="839625"/>
            <a:ext cx="3887787" cy="579600"/>
          </a:xfrm>
        </p:spPr>
        <p:txBody>
          <a:bodyPr>
            <a:normAutofit/>
          </a:bodyPr>
          <a:lstStyle>
            <a:lvl1pPr>
              <a:defRPr sz="1800" b="1">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4716464" y="1563689"/>
            <a:ext cx="3887786" cy="3168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1" name="Bilde 10" descr="Logo">
            <a:extLst>
              <a:ext uri="{FF2B5EF4-FFF2-40B4-BE49-F238E27FC236}">
                <a16:creationId xmlns:a16="http://schemas.microsoft.com/office/drawing/2014/main" id="{1720A19F-00CF-40E5-B17D-5C292FFE5BA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2" name="Plassholder for bunntekst 4">
            <a:extLst>
              <a:ext uri="{FF2B5EF4-FFF2-40B4-BE49-F238E27FC236}">
                <a16:creationId xmlns:a16="http://schemas.microsoft.com/office/drawing/2014/main" id="{88E3BB5C-3D7B-4ADE-A9E9-EFFA8203BD07}"/>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6F8E4560-CFFB-4386-B6AE-A7D71707086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3A62E650-993B-46E5-9CEC-70E2413E4DFF}"/>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528173589"/>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Diagram + tekstboks lyseblå">
    <p:spTree>
      <p:nvGrpSpPr>
        <p:cNvPr id="1" name=""/>
        <p:cNvGrpSpPr/>
        <p:nvPr/>
      </p:nvGrpSpPr>
      <p:grpSpPr>
        <a:xfrm>
          <a:off x="0" y="0"/>
          <a:ext cx="0" cy="0"/>
          <a:chOff x="0" y="0"/>
          <a:chExt cx="0" cy="0"/>
        </a:xfrm>
      </p:grpSpPr>
      <p:sp>
        <p:nvSpPr>
          <p:cNvPr id="11" name="Plassholder for bunntekst 4">
            <a:extLst>
              <a:ext uri="{FF2B5EF4-FFF2-40B4-BE49-F238E27FC236}">
                <a16:creationId xmlns:a16="http://schemas.microsoft.com/office/drawing/2014/main" id="{981E578D-EDD3-4F11-8BBF-1291206E308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6A88B27-4A71-4B2C-890D-8B196E74E29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4036C1D-CE79-48C8-9BA8-50E2C6519CD4}"/>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60464A12-051A-4B09-8216-6BF40989B5CB}"/>
              </a:ext>
            </a:extLst>
          </p:cNvPr>
          <p:cNvSpPr/>
          <p:nvPr userDrawn="1"/>
        </p:nvSpPr>
        <p:spPr>
          <a:xfrm>
            <a:off x="4716462" y="4318954"/>
            <a:ext cx="4427537" cy="412633"/>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Plassholder for innhold 2">
            <a:extLst>
              <a:ext uri="{FF2B5EF4-FFF2-40B4-BE49-F238E27FC236}">
                <a16:creationId xmlns:a16="http://schemas.microsoft.com/office/drawing/2014/main" id="{F03E23AB-2F1C-4147-9E8F-8BD80AD74B3E}"/>
              </a:ext>
            </a:extLst>
          </p:cNvPr>
          <p:cNvSpPr>
            <a:spLocks noGrp="1"/>
          </p:cNvSpPr>
          <p:nvPr>
            <p:ph idx="1" hasCustomPrompt="1"/>
          </p:nvPr>
        </p:nvSpPr>
        <p:spPr>
          <a:xfrm>
            <a:off x="4716463" y="842963"/>
            <a:ext cx="4427537" cy="3475988"/>
          </a:xfrm>
          <a:solidFill>
            <a:schemeClr val="accent5"/>
          </a:solidFill>
        </p:spPr>
        <p:txBody>
          <a:bodyPr lIns="216000" tIns="180000" rIns="576000" bIns="144000"/>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8" name="Bilde 17">
            <a:extLst>
              <a:ext uri="{FF2B5EF4-FFF2-40B4-BE49-F238E27FC236}">
                <a16:creationId xmlns:a16="http://schemas.microsoft.com/office/drawing/2014/main" id="{58F4BA71-58DD-429B-BF9D-F7592B21C5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810" r="-2"/>
          <a:stretch/>
        </p:blipFill>
        <p:spPr>
          <a:xfrm>
            <a:off x="4716462" y="4461673"/>
            <a:ext cx="4427537" cy="127197"/>
          </a:xfrm>
          <a:prstGeom prst="rect">
            <a:avLst/>
          </a:prstGeom>
        </p:spPr>
      </p:pic>
      <p:sp>
        <p:nvSpPr>
          <p:cNvPr id="10" name="Plassholder for innhold 2">
            <a:extLst>
              <a:ext uri="{FF2B5EF4-FFF2-40B4-BE49-F238E27FC236}">
                <a16:creationId xmlns:a16="http://schemas.microsoft.com/office/drawing/2014/main" id="{B69121A2-C68D-407D-9247-DBDC53993A91}"/>
              </a:ext>
            </a:extLst>
          </p:cNvPr>
          <p:cNvSpPr>
            <a:spLocks noGrp="1"/>
          </p:cNvSpPr>
          <p:nvPr>
            <p:ph idx="16"/>
          </p:nvPr>
        </p:nvSpPr>
        <p:spPr>
          <a:xfrm>
            <a:off x="0" y="842963"/>
            <a:ext cx="4716461" cy="3888624"/>
          </a:xfrm>
          <a:solidFill>
            <a:schemeClr val="bg1"/>
          </a:solidFill>
        </p:spPr>
        <p:txBody>
          <a:bodyPr lIns="216000" tIns="180000" rIns="576000" bIns="144000"/>
          <a:lstStyle>
            <a:lvl1pPr marL="0" indent="0">
              <a:buNone/>
              <a:defRPr/>
            </a:lvl1pPr>
          </a:lstStyle>
          <a:p>
            <a:pPr lvl="0"/>
            <a:r>
              <a:rPr lang="nb-NO"/>
              <a:t>Rediger tekststiler i malen</a:t>
            </a:r>
          </a:p>
          <a:p>
            <a:pPr lvl="1"/>
            <a:r>
              <a:rPr lang="nb-NO"/>
              <a:t>Andre nivå</a:t>
            </a:r>
          </a:p>
          <a:p>
            <a:pPr lvl="2"/>
            <a:r>
              <a:rPr lang="nb-NO"/>
              <a:t>Tredje nivå</a:t>
            </a:r>
          </a:p>
        </p:txBody>
      </p:sp>
    </p:spTree>
    <p:extLst>
      <p:ext uri="{BB962C8B-B14F-4D97-AF65-F5344CB8AC3E}">
        <p14:creationId xmlns:p14="http://schemas.microsoft.com/office/powerpoint/2010/main" val="2262999586"/>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Medie + tekstboks gradering">
    <p:spTree>
      <p:nvGrpSpPr>
        <p:cNvPr id="1" name=""/>
        <p:cNvGrpSpPr/>
        <p:nvPr/>
      </p:nvGrpSpPr>
      <p:grpSpPr>
        <a:xfrm>
          <a:off x="0" y="0"/>
          <a:ext cx="0" cy="0"/>
          <a:chOff x="0" y="0"/>
          <a:chExt cx="0" cy="0"/>
        </a:xfrm>
      </p:grpSpPr>
      <p:sp>
        <p:nvSpPr>
          <p:cNvPr id="11" name="Plassholder for bunntekst 4">
            <a:extLst>
              <a:ext uri="{FF2B5EF4-FFF2-40B4-BE49-F238E27FC236}">
                <a16:creationId xmlns:a16="http://schemas.microsoft.com/office/drawing/2014/main" id="{981E578D-EDD3-4F11-8BBF-1291206E308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6A88B27-4A71-4B2C-890D-8B196E74E29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4036C1D-CE79-48C8-9BA8-50E2C6519CD4}"/>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60464A12-051A-4B09-8216-6BF40989B5CB}"/>
              </a:ext>
            </a:extLst>
          </p:cNvPr>
          <p:cNvSpPr/>
          <p:nvPr userDrawn="1"/>
        </p:nvSpPr>
        <p:spPr>
          <a:xfrm>
            <a:off x="4716462" y="4318954"/>
            <a:ext cx="4427537" cy="412633"/>
          </a:xfrm>
          <a:prstGeom prst="rect">
            <a:avLst/>
          </a:prstGeom>
          <a:gradFill>
            <a:gsLst>
              <a:gs pos="0">
                <a:schemeClr val="tx1"/>
              </a:gs>
              <a:gs pos="100000">
                <a:srgbClr val="0D2D4C"/>
              </a:gs>
            </a:gsLst>
            <a:lin ang="0" scaled="0"/>
          </a:gradFill>
        </p:spPr>
        <p:txBody>
          <a:bodyPr vert="horz" lIns="216000" tIns="216000" rIns="576000" bIns="144000" rtlCol="0">
            <a:normAutofit fontScale="25000" lnSpcReduction="20000"/>
          </a:bodyPr>
          <a:lstStyle/>
          <a:p>
            <a:pPr marL="144000" lvl="0" indent="-144000" defTabSz="914400" eaLnBrk="1" latinLnBrk="0" hangingPunct="1">
              <a:lnSpc>
                <a:spcPct val="100000"/>
              </a:lnSpc>
              <a:spcBef>
                <a:spcPts val="1000"/>
              </a:spcBef>
              <a:buFont typeface="Arial"/>
              <a:buChar char="•"/>
            </a:pPr>
            <a:endParaRPr lang="en-GB" sz="1700">
              <a:solidFill>
                <a:schemeClr val="bg1"/>
              </a:solidFill>
              <a:latin typeface="Verdana" charset="0"/>
              <a:ea typeface="Verdana" charset="0"/>
            </a:endParaRPr>
          </a:p>
        </p:txBody>
      </p:sp>
      <p:sp>
        <p:nvSpPr>
          <p:cNvPr id="17" name="Plassholder for innhold 2">
            <a:extLst>
              <a:ext uri="{FF2B5EF4-FFF2-40B4-BE49-F238E27FC236}">
                <a16:creationId xmlns:a16="http://schemas.microsoft.com/office/drawing/2014/main" id="{F03E23AB-2F1C-4147-9E8F-8BD80AD74B3E}"/>
              </a:ext>
            </a:extLst>
          </p:cNvPr>
          <p:cNvSpPr>
            <a:spLocks noGrp="1"/>
          </p:cNvSpPr>
          <p:nvPr>
            <p:ph idx="1" hasCustomPrompt="1"/>
          </p:nvPr>
        </p:nvSpPr>
        <p:spPr>
          <a:xfrm>
            <a:off x="4716463" y="842963"/>
            <a:ext cx="4427537" cy="3475988"/>
          </a:xfrm>
          <a:gradFill>
            <a:gsLst>
              <a:gs pos="0">
                <a:schemeClr val="tx1"/>
              </a:gs>
              <a:gs pos="100000">
                <a:srgbClr val="0D2D4C"/>
              </a:gs>
            </a:gsLst>
            <a:lin ang="0" scaled="0"/>
          </a:gradFill>
        </p:spPr>
        <p:txBody>
          <a:bodyPr vert="horz" lIns="216000" tIns="216000" rIns="576000" bIns="144000" rtlCol="0">
            <a:normAutofit/>
          </a:bodyPr>
          <a:lstStyle>
            <a:lvl1pPr>
              <a:defRPr lang="nb-NO" dirty="0">
                <a:solidFill>
                  <a:schemeClr val="bg1"/>
                </a:solidFill>
              </a:defRPr>
            </a:lvl1pPr>
            <a:lvl2pPr>
              <a:defRPr lang="nb-NO" dirty="0">
                <a:solidFill>
                  <a:schemeClr val="bg1"/>
                </a:solidFill>
              </a:defRPr>
            </a:lvl2pPr>
            <a:lvl3pPr>
              <a:defRPr lang="nb-NO" dirty="0">
                <a:solidFill>
                  <a:schemeClr val="bg1"/>
                </a:solidFill>
              </a:defRPr>
            </a:lvl3pPr>
            <a:lvl4pPr>
              <a:defRPr lang="nb-NO" dirty="0">
                <a:solidFill>
                  <a:schemeClr val="bg1"/>
                </a:solidFill>
              </a:defRPr>
            </a:lvl4pPr>
            <a:lvl5pPr>
              <a:defRPr lang="en-GB" dirty="0">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pic>
        <p:nvPicPr>
          <p:cNvPr id="18" name="Bilde 17">
            <a:extLst>
              <a:ext uri="{FF2B5EF4-FFF2-40B4-BE49-F238E27FC236}">
                <a16:creationId xmlns:a16="http://schemas.microsoft.com/office/drawing/2014/main" id="{58F4BA71-58DD-429B-BF9D-F7592B21C5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810" r="-2"/>
          <a:stretch/>
        </p:blipFill>
        <p:spPr>
          <a:xfrm>
            <a:off x="4716462" y="4461673"/>
            <a:ext cx="4427537" cy="127197"/>
          </a:xfrm>
          <a:prstGeom prst="rect">
            <a:avLst/>
          </a:prstGeom>
        </p:spPr>
      </p:pic>
      <p:sp>
        <p:nvSpPr>
          <p:cNvPr id="10" name="Plassholder for innhold 2">
            <a:extLst>
              <a:ext uri="{FF2B5EF4-FFF2-40B4-BE49-F238E27FC236}">
                <a16:creationId xmlns:a16="http://schemas.microsoft.com/office/drawing/2014/main" id="{B69121A2-C68D-407D-9247-DBDC53993A91}"/>
              </a:ext>
            </a:extLst>
          </p:cNvPr>
          <p:cNvSpPr>
            <a:spLocks noGrp="1"/>
          </p:cNvSpPr>
          <p:nvPr>
            <p:ph idx="16"/>
          </p:nvPr>
        </p:nvSpPr>
        <p:spPr>
          <a:xfrm>
            <a:off x="0" y="842963"/>
            <a:ext cx="4716463" cy="3888624"/>
          </a:xfrm>
          <a:solidFill>
            <a:schemeClr val="bg1"/>
          </a:solidFill>
        </p:spPr>
        <p:txBody>
          <a:bodyPr lIns="216000" tIns="180000" rIns="576000" bIns="144000"/>
          <a:lstStyle>
            <a:lvl1pPr marL="0" indent="0">
              <a:buNone/>
              <a:defRPr/>
            </a:lvl1pPr>
          </a:lstStyle>
          <a:p>
            <a:pPr lvl="0"/>
            <a:r>
              <a:rPr lang="nb-NO"/>
              <a:t>Rediger tekststiler i malen</a:t>
            </a:r>
          </a:p>
          <a:p>
            <a:pPr lvl="1"/>
            <a:r>
              <a:rPr lang="nb-NO"/>
              <a:t>Andre nivå</a:t>
            </a:r>
          </a:p>
          <a:p>
            <a:pPr lvl="2"/>
            <a:r>
              <a:rPr lang="nb-NO"/>
              <a:t>Tredje nivå</a:t>
            </a:r>
          </a:p>
        </p:txBody>
      </p:sp>
    </p:spTree>
    <p:extLst>
      <p:ext uri="{BB962C8B-B14F-4D97-AF65-F5344CB8AC3E}">
        <p14:creationId xmlns:p14="http://schemas.microsoft.com/office/powerpoint/2010/main" val="156015378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Medie + tekstboks sort">
    <p:spTree>
      <p:nvGrpSpPr>
        <p:cNvPr id="1" name=""/>
        <p:cNvGrpSpPr/>
        <p:nvPr/>
      </p:nvGrpSpPr>
      <p:grpSpPr>
        <a:xfrm>
          <a:off x="0" y="0"/>
          <a:ext cx="0" cy="0"/>
          <a:chOff x="0" y="0"/>
          <a:chExt cx="0" cy="0"/>
        </a:xfrm>
      </p:grpSpPr>
      <p:sp>
        <p:nvSpPr>
          <p:cNvPr id="11" name="Plassholder for bunntekst 4">
            <a:extLst>
              <a:ext uri="{FF2B5EF4-FFF2-40B4-BE49-F238E27FC236}">
                <a16:creationId xmlns:a16="http://schemas.microsoft.com/office/drawing/2014/main" id="{981E578D-EDD3-4F11-8BBF-1291206E308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6A88B27-4A71-4B2C-890D-8B196E74E293}"/>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04036C1D-CE79-48C8-9BA8-50E2C6519CD4}"/>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60464A12-051A-4B09-8216-6BF40989B5CB}"/>
              </a:ext>
            </a:extLst>
          </p:cNvPr>
          <p:cNvSpPr/>
          <p:nvPr userDrawn="1"/>
        </p:nvSpPr>
        <p:spPr>
          <a:xfrm>
            <a:off x="4716462" y="4318954"/>
            <a:ext cx="4427537" cy="41263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pic>
        <p:nvPicPr>
          <p:cNvPr id="18" name="Bilde 17">
            <a:extLst>
              <a:ext uri="{FF2B5EF4-FFF2-40B4-BE49-F238E27FC236}">
                <a16:creationId xmlns:a16="http://schemas.microsoft.com/office/drawing/2014/main" id="{58F4BA71-58DD-429B-BF9D-F7592B21C5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810" r="-2"/>
          <a:stretch/>
        </p:blipFill>
        <p:spPr>
          <a:xfrm>
            <a:off x="4716462" y="4461673"/>
            <a:ext cx="4427537" cy="127197"/>
          </a:xfrm>
          <a:prstGeom prst="rect">
            <a:avLst/>
          </a:prstGeom>
        </p:spPr>
      </p:pic>
      <p:sp>
        <p:nvSpPr>
          <p:cNvPr id="10" name="Plassholder for innhold 2">
            <a:extLst>
              <a:ext uri="{FF2B5EF4-FFF2-40B4-BE49-F238E27FC236}">
                <a16:creationId xmlns:a16="http://schemas.microsoft.com/office/drawing/2014/main" id="{B69121A2-C68D-407D-9247-DBDC53993A91}"/>
              </a:ext>
            </a:extLst>
          </p:cNvPr>
          <p:cNvSpPr>
            <a:spLocks noGrp="1"/>
          </p:cNvSpPr>
          <p:nvPr>
            <p:ph idx="16"/>
          </p:nvPr>
        </p:nvSpPr>
        <p:spPr>
          <a:xfrm>
            <a:off x="0" y="842963"/>
            <a:ext cx="4716462" cy="3888624"/>
          </a:xfrm>
          <a:solidFill>
            <a:schemeClr val="bg1"/>
          </a:solidFill>
        </p:spPr>
        <p:txBody>
          <a:bodyPr lIns="216000" tIns="180000" rIns="576000" bIns="144000"/>
          <a:lstStyle>
            <a:lvl1pPr marL="0" indent="0">
              <a:buNone/>
              <a:defRPr/>
            </a:lvl1pPr>
          </a:lstStyle>
          <a:p>
            <a:pPr lvl="0"/>
            <a:r>
              <a:rPr lang="nb-NO"/>
              <a:t>Rediger tekststiler i malen</a:t>
            </a:r>
          </a:p>
          <a:p>
            <a:pPr lvl="1"/>
            <a:r>
              <a:rPr lang="nb-NO"/>
              <a:t>Andre nivå</a:t>
            </a:r>
          </a:p>
          <a:p>
            <a:pPr lvl="2"/>
            <a:r>
              <a:rPr lang="nb-NO"/>
              <a:t>Tredje nivå</a:t>
            </a:r>
          </a:p>
        </p:txBody>
      </p:sp>
      <p:sp>
        <p:nvSpPr>
          <p:cNvPr id="9" name="Plassholder for innhold 2">
            <a:extLst>
              <a:ext uri="{FF2B5EF4-FFF2-40B4-BE49-F238E27FC236}">
                <a16:creationId xmlns:a16="http://schemas.microsoft.com/office/drawing/2014/main" id="{ACF2B6F9-2416-46EF-B973-5F7B5B2CFD54}"/>
              </a:ext>
            </a:extLst>
          </p:cNvPr>
          <p:cNvSpPr>
            <a:spLocks noGrp="1"/>
          </p:cNvSpPr>
          <p:nvPr>
            <p:ph idx="1" hasCustomPrompt="1"/>
          </p:nvPr>
        </p:nvSpPr>
        <p:spPr>
          <a:xfrm>
            <a:off x="4716463" y="842963"/>
            <a:ext cx="4427537" cy="3475988"/>
          </a:xfrm>
          <a:solidFill>
            <a:schemeClr val="tx1"/>
          </a:solidFill>
        </p:spPr>
        <p:txBody>
          <a:bodyPr vert="horz" lIns="216000" tIns="216000" rIns="576000" bIns="144000" rtlCol="0">
            <a:normAutofit/>
          </a:bodyPr>
          <a:lstStyle>
            <a:lvl1pPr>
              <a:defRPr lang="nb-NO" dirty="0">
                <a:solidFill>
                  <a:schemeClr val="bg1"/>
                </a:solidFill>
              </a:defRPr>
            </a:lvl1pPr>
            <a:lvl2pPr>
              <a:defRPr lang="nb-NO" dirty="0">
                <a:solidFill>
                  <a:schemeClr val="bg1"/>
                </a:solidFill>
              </a:defRPr>
            </a:lvl2pPr>
            <a:lvl3pPr>
              <a:defRPr lang="nb-NO" dirty="0">
                <a:solidFill>
                  <a:schemeClr val="bg1"/>
                </a:solidFill>
              </a:defRPr>
            </a:lvl3pPr>
            <a:lvl4pPr>
              <a:defRPr lang="nb-NO" dirty="0">
                <a:solidFill>
                  <a:schemeClr val="bg1"/>
                </a:solidFill>
              </a:defRPr>
            </a:lvl4pPr>
            <a:lvl5pPr>
              <a:defRPr lang="en-GB" dirty="0">
                <a:solidFill>
                  <a:schemeClr val="bg1"/>
                </a:solidFill>
              </a:defRPr>
            </a:lvl5pPr>
          </a:lstStyle>
          <a:p>
            <a:pPr lvl="0"/>
            <a:r>
              <a:rPr lang="nb-NO" dirty="0"/>
              <a:t>Klikk for å redigere tekst i malen</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1934360700"/>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Hovedpoeng 1">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CCC249-7838-40FA-96C5-AC06207B067E}"/>
              </a:ext>
            </a:extLst>
          </p:cNvPr>
          <p:cNvSpPr>
            <a:spLocks noGrp="1"/>
          </p:cNvSpPr>
          <p:nvPr>
            <p:ph type="title"/>
          </p:nvPr>
        </p:nvSpPr>
        <p:spPr/>
        <p:txBody>
          <a:bodyPr/>
          <a:lstStyle/>
          <a:p>
            <a:r>
              <a:rPr lang="nb-NO"/>
              <a:t>Klikk for å redigere tittelstil</a:t>
            </a:r>
            <a:endParaRPr lang="nb-NO" dirty="0"/>
          </a:p>
        </p:txBody>
      </p:sp>
      <p:sp>
        <p:nvSpPr>
          <p:cNvPr id="3" name="Plassholder for bunntekst 2">
            <a:extLst>
              <a:ext uri="{FF2B5EF4-FFF2-40B4-BE49-F238E27FC236}">
                <a16:creationId xmlns:a16="http://schemas.microsoft.com/office/drawing/2014/main" id="{FC3991CF-90A8-47C1-AFFC-16C169D2EB69}"/>
              </a:ext>
            </a:extLst>
          </p:cNvPr>
          <p:cNvSpPr>
            <a:spLocks noGrp="1"/>
          </p:cNvSpPr>
          <p:nvPr>
            <p:ph type="ftr" sz="quarter" idx="10"/>
          </p:nvPr>
        </p:nvSpPr>
        <p:spPr>
          <a:xfrm>
            <a:off x="539750" y="4877806"/>
            <a:ext cx="6907755" cy="133715"/>
          </a:xfrm>
        </p:spPr>
        <p:txBody>
          <a:bodyPr/>
          <a:lstStyle/>
          <a:p>
            <a:endParaRPr lang="en-GB" dirty="0"/>
          </a:p>
        </p:txBody>
      </p:sp>
      <p:sp>
        <p:nvSpPr>
          <p:cNvPr id="4" name="Plassholder for lysbildenummer 3">
            <a:extLst>
              <a:ext uri="{FF2B5EF4-FFF2-40B4-BE49-F238E27FC236}">
                <a16:creationId xmlns:a16="http://schemas.microsoft.com/office/drawing/2014/main" id="{562613D3-4A9D-46D1-86A2-168DAB0DE32A}"/>
              </a:ext>
            </a:extLst>
          </p:cNvPr>
          <p:cNvSpPr>
            <a:spLocks noGrp="1"/>
          </p:cNvSpPr>
          <p:nvPr>
            <p:ph type="sldNum" sz="quarter" idx="11"/>
          </p:nvPr>
        </p:nvSpPr>
        <p:spPr/>
        <p:txBody>
          <a:bodyPr/>
          <a:lstStyle/>
          <a:p>
            <a:r>
              <a:rPr lang="nb-NO" altLang="nb-NO"/>
              <a:t>Side </a:t>
            </a:r>
            <a:fld id="{F57D2C7E-FF28-3646-BDC8-24A1FA3E5E8D}" type="slidenum">
              <a:rPr lang="en-GB" smtClean="0"/>
              <a:pPr/>
              <a:t>‹#›</a:t>
            </a:fld>
            <a:endParaRPr lang="en-GB" dirty="0"/>
          </a:p>
        </p:txBody>
      </p:sp>
      <p:sp>
        <p:nvSpPr>
          <p:cNvPr id="5" name="Plassholder for dato 4">
            <a:extLst>
              <a:ext uri="{FF2B5EF4-FFF2-40B4-BE49-F238E27FC236}">
                <a16:creationId xmlns:a16="http://schemas.microsoft.com/office/drawing/2014/main" id="{46BB41CB-1380-4F59-98E9-763B3081A26F}"/>
              </a:ext>
            </a:extLst>
          </p:cNvPr>
          <p:cNvSpPr>
            <a:spLocks noGrp="1"/>
          </p:cNvSpPr>
          <p:nvPr>
            <p:ph type="dt" sz="half" idx="12"/>
          </p:nvPr>
        </p:nvSpPr>
        <p:spPr/>
        <p:txBody>
          <a:bodyPr/>
          <a:lstStyle/>
          <a:p>
            <a:fld id="{71CF5760-0137-4D42-83E3-B092B0912E30}" type="datetime1">
              <a:rPr lang="nb-NO" smtClean="0"/>
              <a:t>04.09.2026</a:t>
            </a:fld>
            <a:endParaRPr lang="en-GB" dirty="0"/>
          </a:p>
        </p:txBody>
      </p:sp>
      <p:sp>
        <p:nvSpPr>
          <p:cNvPr id="24" name="Plassholder for tekst 26">
            <a:extLst>
              <a:ext uri="{FF2B5EF4-FFF2-40B4-BE49-F238E27FC236}">
                <a16:creationId xmlns:a16="http://schemas.microsoft.com/office/drawing/2014/main" id="{77A04AD1-0290-43A7-8525-94B36A3E9D0D}"/>
              </a:ext>
            </a:extLst>
          </p:cNvPr>
          <p:cNvSpPr>
            <a:spLocks noGrp="1"/>
          </p:cNvSpPr>
          <p:nvPr>
            <p:ph type="body" sz="quarter" idx="14" hasCustomPrompt="1"/>
          </p:nvPr>
        </p:nvSpPr>
        <p:spPr>
          <a:xfrm>
            <a:off x="859102" y="1903348"/>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25" name="Plassholder for tekst 7">
            <a:extLst>
              <a:ext uri="{FF2B5EF4-FFF2-40B4-BE49-F238E27FC236}">
                <a16:creationId xmlns:a16="http://schemas.microsoft.com/office/drawing/2014/main" id="{5B45E2F8-10BB-4CE2-BFCD-5E734C8C4B89}"/>
              </a:ext>
            </a:extLst>
          </p:cNvPr>
          <p:cNvSpPr>
            <a:spLocks noGrp="1"/>
          </p:cNvSpPr>
          <p:nvPr>
            <p:ph type="body" sz="quarter" idx="22" hasCustomPrompt="1"/>
          </p:nvPr>
        </p:nvSpPr>
        <p:spPr>
          <a:xfrm>
            <a:off x="1641636" y="1736806"/>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26" name="Plassholder for tekst 28">
            <a:extLst>
              <a:ext uri="{FF2B5EF4-FFF2-40B4-BE49-F238E27FC236}">
                <a16:creationId xmlns:a16="http://schemas.microsoft.com/office/drawing/2014/main" id="{ECA7A695-D1CC-49F0-A2E7-3A73F80B6867}"/>
              </a:ext>
            </a:extLst>
          </p:cNvPr>
          <p:cNvSpPr>
            <a:spLocks noGrp="1" noChangeAspect="1"/>
          </p:cNvSpPr>
          <p:nvPr>
            <p:ph type="body" sz="quarter" idx="15" hasCustomPrompt="1"/>
          </p:nvPr>
        </p:nvSpPr>
        <p:spPr>
          <a:xfrm>
            <a:off x="540014" y="2123898"/>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
        <p:nvSpPr>
          <p:cNvPr id="61" name="Plassholder for tekst 6">
            <a:extLst>
              <a:ext uri="{FF2B5EF4-FFF2-40B4-BE49-F238E27FC236}">
                <a16:creationId xmlns:a16="http://schemas.microsoft.com/office/drawing/2014/main" id="{4F9DFC83-875E-4151-AE69-9C0312690B0B}"/>
              </a:ext>
            </a:extLst>
          </p:cNvPr>
          <p:cNvSpPr>
            <a:spLocks noGrp="1"/>
          </p:cNvSpPr>
          <p:nvPr>
            <p:ph type="body" sz="quarter" idx="21" hasCustomPrompt="1"/>
          </p:nvPr>
        </p:nvSpPr>
        <p:spPr>
          <a:xfrm>
            <a:off x="540014" y="4479659"/>
            <a:ext cx="8063728" cy="261016"/>
          </a:xfrm>
          <a:solidFill>
            <a:schemeClr val="tx2">
              <a:lumMod val="75000"/>
            </a:schemeClr>
          </a:solidFill>
        </p:spPr>
        <p:txBody>
          <a:bodyPr anchor="ctr">
            <a:noAutofit/>
          </a:bodyPr>
          <a:lstStyle>
            <a:lvl1pPr marL="0" indent="0" algn="ctr">
              <a:buNone/>
              <a:defRPr sz="1000" b="1">
                <a:solidFill>
                  <a:schemeClr val="bg1"/>
                </a:solidFill>
              </a:defRPr>
            </a:lvl1pPr>
            <a:lvl2pPr algn="ctr">
              <a:defRPr/>
            </a:lvl2pPr>
            <a:lvl3pPr algn="ctr">
              <a:defRPr/>
            </a:lvl3pPr>
            <a:lvl4pPr algn="ctr">
              <a:defRPr/>
            </a:lvl4pPr>
            <a:lvl5pPr algn="ctr">
              <a:defRPr/>
            </a:lvl5pPr>
          </a:lstStyle>
          <a:p>
            <a:pPr lvl="0"/>
            <a:r>
              <a:rPr lang="nb-NO" dirty="0"/>
              <a:t>Skriv inn det som er viktigst å huske fra sliden</a:t>
            </a:r>
          </a:p>
        </p:txBody>
      </p:sp>
      <p:sp>
        <p:nvSpPr>
          <p:cNvPr id="62" name="Plassholder for tekst 26">
            <a:extLst>
              <a:ext uri="{FF2B5EF4-FFF2-40B4-BE49-F238E27FC236}">
                <a16:creationId xmlns:a16="http://schemas.microsoft.com/office/drawing/2014/main" id="{7B92C022-2569-483E-8FE1-0B1E181A0B76}"/>
              </a:ext>
            </a:extLst>
          </p:cNvPr>
          <p:cNvSpPr>
            <a:spLocks noGrp="1"/>
          </p:cNvSpPr>
          <p:nvPr>
            <p:ph type="body" sz="quarter" idx="23" hasCustomPrompt="1"/>
          </p:nvPr>
        </p:nvSpPr>
        <p:spPr>
          <a:xfrm>
            <a:off x="859102" y="3256299"/>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63" name="Plassholder for tekst 7">
            <a:extLst>
              <a:ext uri="{FF2B5EF4-FFF2-40B4-BE49-F238E27FC236}">
                <a16:creationId xmlns:a16="http://schemas.microsoft.com/office/drawing/2014/main" id="{6AA1B206-E9A0-4A13-AB9F-7AF85E28A3C6}"/>
              </a:ext>
            </a:extLst>
          </p:cNvPr>
          <p:cNvSpPr>
            <a:spLocks noGrp="1"/>
          </p:cNvSpPr>
          <p:nvPr>
            <p:ph type="body" sz="quarter" idx="24" hasCustomPrompt="1"/>
          </p:nvPr>
        </p:nvSpPr>
        <p:spPr>
          <a:xfrm>
            <a:off x="1641636" y="3089757"/>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64" name="Plassholder for tekst 28">
            <a:extLst>
              <a:ext uri="{FF2B5EF4-FFF2-40B4-BE49-F238E27FC236}">
                <a16:creationId xmlns:a16="http://schemas.microsoft.com/office/drawing/2014/main" id="{002BCA0A-AF03-4C65-87C1-44FF7875F243}"/>
              </a:ext>
            </a:extLst>
          </p:cNvPr>
          <p:cNvSpPr>
            <a:spLocks noGrp="1" noChangeAspect="1"/>
          </p:cNvSpPr>
          <p:nvPr>
            <p:ph type="body" sz="quarter" idx="25" hasCustomPrompt="1"/>
          </p:nvPr>
        </p:nvSpPr>
        <p:spPr>
          <a:xfrm>
            <a:off x="540014" y="3476849"/>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
        <p:nvSpPr>
          <p:cNvPr id="65" name="Plassholder for tekst 26">
            <a:extLst>
              <a:ext uri="{FF2B5EF4-FFF2-40B4-BE49-F238E27FC236}">
                <a16:creationId xmlns:a16="http://schemas.microsoft.com/office/drawing/2014/main" id="{C3ADB537-2A17-48E7-ACA9-B1045251A6F9}"/>
              </a:ext>
            </a:extLst>
          </p:cNvPr>
          <p:cNvSpPr>
            <a:spLocks noGrp="1"/>
          </p:cNvSpPr>
          <p:nvPr>
            <p:ph type="body" sz="quarter" idx="26" hasCustomPrompt="1"/>
          </p:nvPr>
        </p:nvSpPr>
        <p:spPr>
          <a:xfrm>
            <a:off x="5035550" y="1903348"/>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66" name="Plassholder for tekst 7">
            <a:extLst>
              <a:ext uri="{FF2B5EF4-FFF2-40B4-BE49-F238E27FC236}">
                <a16:creationId xmlns:a16="http://schemas.microsoft.com/office/drawing/2014/main" id="{12484CCD-EB33-4C8F-BAF9-E0245121F616}"/>
              </a:ext>
            </a:extLst>
          </p:cNvPr>
          <p:cNvSpPr>
            <a:spLocks noGrp="1"/>
          </p:cNvSpPr>
          <p:nvPr>
            <p:ph type="body" sz="quarter" idx="27" hasCustomPrompt="1"/>
          </p:nvPr>
        </p:nvSpPr>
        <p:spPr>
          <a:xfrm>
            <a:off x="5818084" y="1736806"/>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67" name="Plassholder for tekst 28">
            <a:extLst>
              <a:ext uri="{FF2B5EF4-FFF2-40B4-BE49-F238E27FC236}">
                <a16:creationId xmlns:a16="http://schemas.microsoft.com/office/drawing/2014/main" id="{C62976AF-28A8-4208-8EFA-915A956A5466}"/>
              </a:ext>
            </a:extLst>
          </p:cNvPr>
          <p:cNvSpPr>
            <a:spLocks noGrp="1" noChangeAspect="1"/>
          </p:cNvSpPr>
          <p:nvPr>
            <p:ph type="body" sz="quarter" idx="28" hasCustomPrompt="1"/>
          </p:nvPr>
        </p:nvSpPr>
        <p:spPr>
          <a:xfrm>
            <a:off x="4716462" y="2123898"/>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
        <p:nvSpPr>
          <p:cNvPr id="68" name="Plassholder for tekst 26">
            <a:extLst>
              <a:ext uri="{FF2B5EF4-FFF2-40B4-BE49-F238E27FC236}">
                <a16:creationId xmlns:a16="http://schemas.microsoft.com/office/drawing/2014/main" id="{6D4338B0-6264-4EE8-8A2E-BC50F71BADD5}"/>
              </a:ext>
            </a:extLst>
          </p:cNvPr>
          <p:cNvSpPr>
            <a:spLocks noGrp="1"/>
          </p:cNvSpPr>
          <p:nvPr>
            <p:ph type="body" sz="quarter" idx="29" hasCustomPrompt="1"/>
          </p:nvPr>
        </p:nvSpPr>
        <p:spPr>
          <a:xfrm>
            <a:off x="5035550" y="3256299"/>
            <a:ext cx="3568436" cy="1017363"/>
          </a:xfrm>
          <a:prstGeom prst="rect">
            <a:avLst/>
          </a:prstGeom>
          <a:ln>
            <a:solidFill>
              <a:schemeClr val="tx1"/>
            </a:solidFill>
          </a:ln>
        </p:spPr>
        <p:txBody>
          <a:bodyPr lIns="50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a:t>Legg </a:t>
            </a:r>
            <a:r>
              <a:rPr lang="en-US" dirty="0" err="1"/>
              <a:t>til</a:t>
            </a:r>
            <a:r>
              <a:rPr lang="en-US" dirty="0"/>
              <a:t> </a:t>
            </a:r>
            <a:r>
              <a:rPr lang="en-US" dirty="0" err="1"/>
              <a:t>tekst</a:t>
            </a:r>
            <a:endParaRPr lang="en-US" dirty="0"/>
          </a:p>
        </p:txBody>
      </p:sp>
      <p:sp>
        <p:nvSpPr>
          <p:cNvPr id="69" name="Plassholder for tekst 7">
            <a:extLst>
              <a:ext uri="{FF2B5EF4-FFF2-40B4-BE49-F238E27FC236}">
                <a16:creationId xmlns:a16="http://schemas.microsoft.com/office/drawing/2014/main" id="{AC452DE4-1DAD-4BAF-8E61-10932F2254C8}"/>
              </a:ext>
            </a:extLst>
          </p:cNvPr>
          <p:cNvSpPr>
            <a:spLocks noGrp="1"/>
          </p:cNvSpPr>
          <p:nvPr>
            <p:ph type="body" sz="quarter" idx="30" hasCustomPrompt="1"/>
          </p:nvPr>
        </p:nvSpPr>
        <p:spPr>
          <a:xfrm>
            <a:off x="5818084" y="3089757"/>
            <a:ext cx="2003368" cy="319908"/>
          </a:xfrm>
          <a:solidFill>
            <a:schemeClr val="bg1"/>
          </a:solidFill>
        </p:spPr>
        <p:txBody>
          <a:bodyPr anchor="ctr">
            <a:noAutofit/>
          </a:bodyPr>
          <a:lstStyle>
            <a:lvl1pPr marL="0" indent="0" algn="ctr">
              <a:buNone/>
              <a:defRPr sz="1400" b="1">
                <a:solidFill>
                  <a:schemeClr val="tx2">
                    <a:lumMod val="75000"/>
                  </a:schemeClr>
                </a:solidFill>
              </a:defRPr>
            </a:lvl1pPr>
            <a:lvl2pPr>
              <a:defRPr b="1"/>
            </a:lvl2pPr>
            <a:lvl3pPr>
              <a:defRPr b="1"/>
            </a:lvl3pPr>
            <a:lvl4pPr>
              <a:defRPr b="1"/>
            </a:lvl4pPr>
            <a:lvl5pPr>
              <a:defRPr b="1"/>
            </a:lvl5pPr>
          </a:lstStyle>
          <a:p>
            <a:pPr lvl="0"/>
            <a:r>
              <a:rPr lang="nb-NO" dirty="0"/>
              <a:t>Tittel</a:t>
            </a:r>
          </a:p>
        </p:txBody>
      </p:sp>
      <p:sp>
        <p:nvSpPr>
          <p:cNvPr id="70" name="Plassholder for tekst 28">
            <a:extLst>
              <a:ext uri="{FF2B5EF4-FFF2-40B4-BE49-F238E27FC236}">
                <a16:creationId xmlns:a16="http://schemas.microsoft.com/office/drawing/2014/main" id="{D6063829-4F80-4540-906C-B68FC01ABCFF}"/>
              </a:ext>
            </a:extLst>
          </p:cNvPr>
          <p:cNvSpPr>
            <a:spLocks noGrp="1" noChangeAspect="1"/>
          </p:cNvSpPr>
          <p:nvPr>
            <p:ph type="body" sz="quarter" idx="31" hasCustomPrompt="1"/>
          </p:nvPr>
        </p:nvSpPr>
        <p:spPr>
          <a:xfrm>
            <a:off x="4716462" y="3476849"/>
            <a:ext cx="540000" cy="540000"/>
          </a:xfrm>
          <a:prstGeom prst="ellipse">
            <a:avLst/>
          </a:prstGeom>
          <a:solidFill>
            <a:schemeClr val="tx2">
              <a:lumMod val="75000"/>
            </a:schemeClr>
          </a:solidFill>
          <a:ln w="41275">
            <a:noFill/>
          </a:ln>
        </p:spPr>
        <p:txBody>
          <a:bodyPr anchor="ctr">
            <a:noAutofit/>
          </a:bodyPr>
          <a:lstStyle>
            <a:lvl1pPr marL="0" indent="0" algn="ctr">
              <a:buNone/>
              <a:defRPr sz="2400" b="1">
                <a:solidFill>
                  <a:schemeClr val="bg1"/>
                </a:solidFill>
              </a:defRPr>
            </a:lvl1pPr>
          </a:lstStyle>
          <a:p>
            <a:pPr lvl="0"/>
            <a:r>
              <a:rPr lang="nb-NO" dirty="0"/>
              <a:t> </a:t>
            </a:r>
          </a:p>
        </p:txBody>
      </p:sp>
    </p:spTree>
    <p:extLst>
      <p:ext uri="{BB962C8B-B14F-4D97-AF65-F5344CB8AC3E}">
        <p14:creationId xmlns:p14="http://schemas.microsoft.com/office/powerpoint/2010/main" val="502553021"/>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Hovedpoeng 2">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CCC249-7838-40FA-96C5-AC06207B067E}"/>
              </a:ext>
            </a:extLst>
          </p:cNvPr>
          <p:cNvSpPr>
            <a:spLocks noGrp="1"/>
          </p:cNvSpPr>
          <p:nvPr>
            <p:ph type="title"/>
          </p:nvPr>
        </p:nvSpPr>
        <p:spPr/>
        <p:txBody>
          <a:bodyPr/>
          <a:lstStyle/>
          <a:p>
            <a:r>
              <a:rPr lang="nb-NO"/>
              <a:t>Klikk for å redigere tittelstil</a:t>
            </a:r>
            <a:endParaRPr lang="nb-NO" dirty="0"/>
          </a:p>
        </p:txBody>
      </p:sp>
      <p:sp>
        <p:nvSpPr>
          <p:cNvPr id="3" name="Plassholder for bunntekst 2">
            <a:extLst>
              <a:ext uri="{FF2B5EF4-FFF2-40B4-BE49-F238E27FC236}">
                <a16:creationId xmlns:a16="http://schemas.microsoft.com/office/drawing/2014/main" id="{FC3991CF-90A8-47C1-AFFC-16C169D2EB69}"/>
              </a:ext>
            </a:extLst>
          </p:cNvPr>
          <p:cNvSpPr>
            <a:spLocks noGrp="1"/>
          </p:cNvSpPr>
          <p:nvPr>
            <p:ph type="ftr" sz="quarter" idx="10"/>
          </p:nvPr>
        </p:nvSpPr>
        <p:spPr>
          <a:xfrm>
            <a:off x="539750" y="4877806"/>
            <a:ext cx="6907755" cy="133715"/>
          </a:xfrm>
        </p:spPr>
        <p:txBody>
          <a:bodyPr/>
          <a:lstStyle/>
          <a:p>
            <a:endParaRPr lang="en-GB" dirty="0"/>
          </a:p>
        </p:txBody>
      </p:sp>
      <p:sp>
        <p:nvSpPr>
          <p:cNvPr id="4" name="Plassholder for lysbildenummer 3">
            <a:extLst>
              <a:ext uri="{FF2B5EF4-FFF2-40B4-BE49-F238E27FC236}">
                <a16:creationId xmlns:a16="http://schemas.microsoft.com/office/drawing/2014/main" id="{562613D3-4A9D-46D1-86A2-168DAB0DE32A}"/>
              </a:ext>
            </a:extLst>
          </p:cNvPr>
          <p:cNvSpPr>
            <a:spLocks noGrp="1"/>
          </p:cNvSpPr>
          <p:nvPr>
            <p:ph type="sldNum" sz="quarter" idx="11"/>
          </p:nvPr>
        </p:nvSpPr>
        <p:spPr/>
        <p:txBody>
          <a:bodyPr/>
          <a:lstStyle/>
          <a:p>
            <a:r>
              <a:rPr lang="nb-NO" altLang="nb-NO"/>
              <a:t>Side </a:t>
            </a:r>
            <a:fld id="{F57D2C7E-FF28-3646-BDC8-24A1FA3E5E8D}" type="slidenum">
              <a:rPr lang="en-GB" smtClean="0"/>
              <a:pPr/>
              <a:t>‹#›</a:t>
            </a:fld>
            <a:endParaRPr lang="en-GB" dirty="0"/>
          </a:p>
        </p:txBody>
      </p:sp>
      <p:sp>
        <p:nvSpPr>
          <p:cNvPr id="5" name="Plassholder for dato 4">
            <a:extLst>
              <a:ext uri="{FF2B5EF4-FFF2-40B4-BE49-F238E27FC236}">
                <a16:creationId xmlns:a16="http://schemas.microsoft.com/office/drawing/2014/main" id="{46BB41CB-1380-4F59-98E9-763B3081A26F}"/>
              </a:ext>
            </a:extLst>
          </p:cNvPr>
          <p:cNvSpPr>
            <a:spLocks noGrp="1"/>
          </p:cNvSpPr>
          <p:nvPr>
            <p:ph type="dt" sz="half" idx="12"/>
          </p:nvPr>
        </p:nvSpPr>
        <p:spPr/>
        <p:txBody>
          <a:bodyPr/>
          <a:lstStyle/>
          <a:p>
            <a:fld id="{71CF5760-0137-4D42-83E3-B092B0912E30}" type="datetime1">
              <a:rPr lang="nb-NO" smtClean="0"/>
              <a:t>04.09.2026</a:t>
            </a:fld>
            <a:endParaRPr lang="en-GB" dirty="0"/>
          </a:p>
        </p:txBody>
      </p:sp>
      <p:sp>
        <p:nvSpPr>
          <p:cNvPr id="61" name="Plassholder for tekst 6">
            <a:extLst>
              <a:ext uri="{FF2B5EF4-FFF2-40B4-BE49-F238E27FC236}">
                <a16:creationId xmlns:a16="http://schemas.microsoft.com/office/drawing/2014/main" id="{4F9DFC83-875E-4151-AE69-9C0312690B0B}"/>
              </a:ext>
            </a:extLst>
          </p:cNvPr>
          <p:cNvSpPr>
            <a:spLocks noGrp="1"/>
          </p:cNvSpPr>
          <p:nvPr>
            <p:ph type="body" sz="quarter" idx="21" hasCustomPrompt="1"/>
          </p:nvPr>
        </p:nvSpPr>
        <p:spPr>
          <a:xfrm>
            <a:off x="540014" y="4479659"/>
            <a:ext cx="8063728" cy="261016"/>
          </a:xfrm>
          <a:solidFill>
            <a:schemeClr val="tx2">
              <a:lumMod val="75000"/>
            </a:schemeClr>
          </a:solidFill>
        </p:spPr>
        <p:txBody>
          <a:bodyPr anchor="ctr">
            <a:noAutofit/>
          </a:bodyPr>
          <a:lstStyle>
            <a:lvl1pPr marL="0" indent="0" algn="ctr">
              <a:buNone/>
              <a:defRPr sz="1000" b="1">
                <a:solidFill>
                  <a:schemeClr val="bg1"/>
                </a:solidFill>
              </a:defRPr>
            </a:lvl1pPr>
            <a:lvl2pPr algn="ctr">
              <a:defRPr/>
            </a:lvl2pPr>
            <a:lvl3pPr algn="ctr">
              <a:defRPr/>
            </a:lvl3pPr>
            <a:lvl4pPr algn="ctr">
              <a:defRPr/>
            </a:lvl4pPr>
            <a:lvl5pPr algn="ctr">
              <a:defRPr/>
            </a:lvl5pPr>
          </a:lstStyle>
          <a:p>
            <a:pPr lvl="0"/>
            <a:r>
              <a:rPr lang="nb-NO" dirty="0"/>
              <a:t>Skriv inn det som er viktigst å huske fra sliden</a:t>
            </a:r>
          </a:p>
        </p:txBody>
      </p:sp>
      <p:sp>
        <p:nvSpPr>
          <p:cNvPr id="65" name="Plassholder for tekst 26">
            <a:extLst>
              <a:ext uri="{FF2B5EF4-FFF2-40B4-BE49-F238E27FC236}">
                <a16:creationId xmlns:a16="http://schemas.microsoft.com/office/drawing/2014/main" id="{C3ADB537-2A17-48E7-ACA9-B1045251A6F9}"/>
              </a:ext>
            </a:extLst>
          </p:cNvPr>
          <p:cNvSpPr>
            <a:spLocks noGrp="1"/>
          </p:cNvSpPr>
          <p:nvPr>
            <p:ph type="body" sz="quarter" idx="26" hasCustomPrompt="1"/>
          </p:nvPr>
        </p:nvSpPr>
        <p:spPr>
          <a:xfrm>
            <a:off x="5723996" y="1572006"/>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1</a:t>
            </a:r>
          </a:p>
        </p:txBody>
      </p:sp>
      <p:sp>
        <p:nvSpPr>
          <p:cNvPr id="67" name="Plassholder for tekst 28">
            <a:extLst>
              <a:ext uri="{FF2B5EF4-FFF2-40B4-BE49-F238E27FC236}">
                <a16:creationId xmlns:a16="http://schemas.microsoft.com/office/drawing/2014/main" id="{C62976AF-28A8-4208-8EFA-915A956A5466}"/>
              </a:ext>
            </a:extLst>
          </p:cNvPr>
          <p:cNvSpPr>
            <a:spLocks noGrp="1" noChangeAspect="1"/>
          </p:cNvSpPr>
          <p:nvPr>
            <p:ph type="body" sz="quarter" idx="28" hasCustomPrompt="1"/>
          </p:nvPr>
        </p:nvSpPr>
        <p:spPr>
          <a:xfrm>
            <a:off x="5542860" y="1691392"/>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1</a:t>
            </a:r>
          </a:p>
        </p:txBody>
      </p:sp>
      <p:sp>
        <p:nvSpPr>
          <p:cNvPr id="19" name="Plassholder for tekst 26">
            <a:extLst>
              <a:ext uri="{FF2B5EF4-FFF2-40B4-BE49-F238E27FC236}">
                <a16:creationId xmlns:a16="http://schemas.microsoft.com/office/drawing/2014/main" id="{FBE99363-D923-4330-AD3A-798566C21A4B}"/>
              </a:ext>
            </a:extLst>
          </p:cNvPr>
          <p:cNvSpPr>
            <a:spLocks noGrp="1"/>
          </p:cNvSpPr>
          <p:nvPr>
            <p:ph type="body" sz="quarter" idx="29" hasCustomPrompt="1"/>
          </p:nvPr>
        </p:nvSpPr>
        <p:spPr>
          <a:xfrm>
            <a:off x="5723996" y="2267654"/>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2</a:t>
            </a:r>
          </a:p>
        </p:txBody>
      </p:sp>
      <p:sp>
        <p:nvSpPr>
          <p:cNvPr id="20" name="Plassholder for tekst 28">
            <a:extLst>
              <a:ext uri="{FF2B5EF4-FFF2-40B4-BE49-F238E27FC236}">
                <a16:creationId xmlns:a16="http://schemas.microsoft.com/office/drawing/2014/main" id="{9D41440B-AEA9-440A-928A-7F7CB4F7F561}"/>
              </a:ext>
            </a:extLst>
          </p:cNvPr>
          <p:cNvSpPr>
            <a:spLocks noGrp="1" noChangeAspect="1"/>
          </p:cNvSpPr>
          <p:nvPr>
            <p:ph type="body" sz="quarter" idx="30" hasCustomPrompt="1"/>
          </p:nvPr>
        </p:nvSpPr>
        <p:spPr>
          <a:xfrm>
            <a:off x="5542860" y="2387040"/>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2</a:t>
            </a:r>
          </a:p>
        </p:txBody>
      </p:sp>
      <p:sp>
        <p:nvSpPr>
          <p:cNvPr id="21" name="Plassholder for tekst 26">
            <a:extLst>
              <a:ext uri="{FF2B5EF4-FFF2-40B4-BE49-F238E27FC236}">
                <a16:creationId xmlns:a16="http://schemas.microsoft.com/office/drawing/2014/main" id="{2A16A24A-47AE-4624-B970-143AD5C67E73}"/>
              </a:ext>
            </a:extLst>
          </p:cNvPr>
          <p:cNvSpPr>
            <a:spLocks noGrp="1"/>
          </p:cNvSpPr>
          <p:nvPr>
            <p:ph type="body" sz="quarter" idx="31" hasCustomPrompt="1"/>
          </p:nvPr>
        </p:nvSpPr>
        <p:spPr>
          <a:xfrm>
            <a:off x="5723996" y="2967156"/>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3</a:t>
            </a:r>
          </a:p>
        </p:txBody>
      </p:sp>
      <p:sp>
        <p:nvSpPr>
          <p:cNvPr id="22" name="Plassholder for tekst 28">
            <a:extLst>
              <a:ext uri="{FF2B5EF4-FFF2-40B4-BE49-F238E27FC236}">
                <a16:creationId xmlns:a16="http://schemas.microsoft.com/office/drawing/2014/main" id="{319FF6E5-A484-484F-8BD7-A1E802EBDDFE}"/>
              </a:ext>
            </a:extLst>
          </p:cNvPr>
          <p:cNvSpPr>
            <a:spLocks noGrp="1" noChangeAspect="1"/>
          </p:cNvSpPr>
          <p:nvPr>
            <p:ph type="body" sz="quarter" idx="32" hasCustomPrompt="1"/>
          </p:nvPr>
        </p:nvSpPr>
        <p:spPr>
          <a:xfrm>
            <a:off x="5542860" y="3086542"/>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3</a:t>
            </a:r>
          </a:p>
        </p:txBody>
      </p:sp>
      <p:sp>
        <p:nvSpPr>
          <p:cNvPr id="23" name="Plassholder for tekst 26">
            <a:extLst>
              <a:ext uri="{FF2B5EF4-FFF2-40B4-BE49-F238E27FC236}">
                <a16:creationId xmlns:a16="http://schemas.microsoft.com/office/drawing/2014/main" id="{2C818102-C0A7-4447-A307-F3882AB3AF7E}"/>
              </a:ext>
            </a:extLst>
          </p:cNvPr>
          <p:cNvSpPr>
            <a:spLocks noGrp="1"/>
          </p:cNvSpPr>
          <p:nvPr>
            <p:ph type="body" sz="quarter" idx="33" hasCustomPrompt="1"/>
          </p:nvPr>
        </p:nvSpPr>
        <p:spPr>
          <a:xfrm>
            <a:off x="5723996" y="3659519"/>
            <a:ext cx="2879990" cy="576262"/>
          </a:xfrm>
          <a:prstGeom prst="rect">
            <a:avLst/>
          </a:prstGeom>
          <a:ln>
            <a:solidFill>
              <a:schemeClr val="tx1"/>
            </a:solidFill>
          </a:ln>
        </p:spPr>
        <p:txBody>
          <a:bodyPr lIns="324000" tIns="216000" rIns="144000" bIns="216000" anchor="ctr">
            <a:normAutofit/>
          </a:bodyPr>
          <a:lstStyle>
            <a:lvl1pPr marL="0" indent="0" algn="l">
              <a:buNone/>
              <a:defRPr sz="1400" b="0"/>
            </a:lvl1pPr>
            <a:lvl2pPr marL="457200" indent="0">
              <a:buNone/>
              <a:defRPr/>
            </a:lvl2pPr>
            <a:lvl3pPr marL="914400" indent="0">
              <a:buNone/>
              <a:defRPr/>
            </a:lvl3pPr>
            <a:lvl4pPr marL="1371600" indent="0">
              <a:buNone/>
              <a:defRPr/>
            </a:lvl4pPr>
            <a:lvl5pPr marL="1828800" indent="0">
              <a:buNone/>
              <a:defRPr/>
            </a:lvl5pPr>
          </a:lstStyle>
          <a:p>
            <a:pPr lvl="0"/>
            <a:r>
              <a:rPr lang="en-US" dirty="0" err="1"/>
              <a:t>Hovedpoeng</a:t>
            </a:r>
            <a:r>
              <a:rPr lang="en-US" dirty="0"/>
              <a:t> 4</a:t>
            </a:r>
          </a:p>
        </p:txBody>
      </p:sp>
      <p:sp>
        <p:nvSpPr>
          <p:cNvPr id="27" name="Plassholder for tekst 28">
            <a:extLst>
              <a:ext uri="{FF2B5EF4-FFF2-40B4-BE49-F238E27FC236}">
                <a16:creationId xmlns:a16="http://schemas.microsoft.com/office/drawing/2014/main" id="{BB17DF05-293E-466B-9D5F-39B21A9BE981}"/>
              </a:ext>
            </a:extLst>
          </p:cNvPr>
          <p:cNvSpPr>
            <a:spLocks noGrp="1" noChangeAspect="1"/>
          </p:cNvSpPr>
          <p:nvPr>
            <p:ph type="body" sz="quarter" idx="34" hasCustomPrompt="1"/>
          </p:nvPr>
        </p:nvSpPr>
        <p:spPr>
          <a:xfrm>
            <a:off x="5542860" y="3778905"/>
            <a:ext cx="362271" cy="362271"/>
          </a:xfrm>
          <a:prstGeom prst="ellipse">
            <a:avLst/>
          </a:prstGeom>
          <a:solidFill>
            <a:schemeClr val="tx2">
              <a:lumMod val="75000"/>
            </a:schemeClr>
          </a:solidFill>
          <a:ln w="41275">
            <a:noFill/>
          </a:ln>
        </p:spPr>
        <p:txBody>
          <a:bodyPr anchor="ctr">
            <a:noAutofit/>
          </a:bodyPr>
          <a:lstStyle>
            <a:lvl1pPr marL="0" indent="0" algn="ctr">
              <a:buNone/>
              <a:defRPr sz="1600" b="1">
                <a:solidFill>
                  <a:schemeClr val="bg1"/>
                </a:solidFill>
              </a:defRPr>
            </a:lvl1pPr>
          </a:lstStyle>
          <a:p>
            <a:pPr lvl="0"/>
            <a:r>
              <a:rPr lang="nb-NO" dirty="0"/>
              <a:t>4</a:t>
            </a:r>
          </a:p>
        </p:txBody>
      </p:sp>
      <p:sp>
        <p:nvSpPr>
          <p:cNvPr id="28" name="Likebent trekant 27">
            <a:extLst>
              <a:ext uri="{FF2B5EF4-FFF2-40B4-BE49-F238E27FC236}">
                <a16:creationId xmlns:a16="http://schemas.microsoft.com/office/drawing/2014/main" id="{4303F113-CD92-49B5-81AA-596113DDB7EB}"/>
              </a:ext>
            </a:extLst>
          </p:cNvPr>
          <p:cNvSpPr/>
          <p:nvPr userDrawn="1"/>
        </p:nvSpPr>
        <p:spPr>
          <a:xfrm rot="5400000">
            <a:off x="4656684" y="2795750"/>
            <a:ext cx="1219200" cy="215900"/>
          </a:xfrm>
          <a:prstGeom prst="triangle">
            <a:avLst/>
          </a:prstGeom>
          <a:solidFill>
            <a:schemeClr val="tx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Plassholder for innhold 2">
            <a:extLst>
              <a:ext uri="{FF2B5EF4-FFF2-40B4-BE49-F238E27FC236}">
                <a16:creationId xmlns:a16="http://schemas.microsoft.com/office/drawing/2014/main" id="{3C4E8245-31D9-403B-BCE9-7549AD063A0B}"/>
              </a:ext>
            </a:extLst>
          </p:cNvPr>
          <p:cNvSpPr>
            <a:spLocks noGrp="1"/>
          </p:cNvSpPr>
          <p:nvPr>
            <p:ph idx="17" hasCustomPrompt="1"/>
          </p:nvPr>
        </p:nvSpPr>
        <p:spPr>
          <a:xfrm>
            <a:off x="539750" y="1572006"/>
            <a:ext cx="4618584" cy="2663775"/>
          </a:xfrm>
          <a:noFill/>
          <a:ln w="6350">
            <a:solidFill>
              <a:schemeClr val="tx1"/>
            </a:solidFill>
          </a:ln>
        </p:spPr>
        <p:txBody>
          <a:bodyPr lIns="216000" tIns="180000" rIns="216000" bIns="144000"/>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234886383"/>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3_3 tekstbokser lyseblå">
    <p:spTree>
      <p:nvGrpSpPr>
        <p:cNvPr id="1" name=""/>
        <p:cNvGrpSpPr/>
        <p:nvPr/>
      </p:nvGrpSpPr>
      <p:grpSpPr>
        <a:xfrm>
          <a:off x="0" y="0"/>
          <a:ext cx="0" cy="0"/>
          <a:chOff x="0" y="0"/>
          <a:chExt cx="0" cy="0"/>
        </a:xfrm>
      </p:grpSpPr>
      <p:sp>
        <p:nvSpPr>
          <p:cNvPr id="28" name="Rektangel 27"/>
          <p:cNvSpPr/>
          <p:nvPr userDrawn="1"/>
        </p:nvSpPr>
        <p:spPr>
          <a:xfrm>
            <a:off x="537637" y="4339797"/>
            <a:ext cx="2594367" cy="430339"/>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4" name="Rektangel 13">
            <a:extLst>
              <a:ext uri="{FF2B5EF4-FFF2-40B4-BE49-F238E27FC236}">
                <a16:creationId xmlns:a16="http://schemas.microsoft.com/office/drawing/2014/main" id="{5359067D-63C2-4494-AD91-46067B1D7A31}"/>
              </a:ext>
            </a:extLst>
          </p:cNvPr>
          <p:cNvSpPr/>
          <p:nvPr userDrawn="1"/>
        </p:nvSpPr>
        <p:spPr>
          <a:xfrm>
            <a:off x="3277992" y="4339797"/>
            <a:ext cx="2592248" cy="430339"/>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21" name="Rektangel 20">
            <a:extLst>
              <a:ext uri="{FF2B5EF4-FFF2-40B4-BE49-F238E27FC236}">
                <a16:creationId xmlns:a16="http://schemas.microsoft.com/office/drawing/2014/main" id="{ACA21C9F-0424-4DC6-92D4-E4F0CA68F6A8}"/>
              </a:ext>
            </a:extLst>
          </p:cNvPr>
          <p:cNvSpPr/>
          <p:nvPr userDrawn="1"/>
        </p:nvSpPr>
        <p:spPr>
          <a:xfrm>
            <a:off x="6007070" y="4339797"/>
            <a:ext cx="2596916" cy="430339"/>
          </a:xfrm>
          <a:prstGeom prst="rect">
            <a:avLst/>
          </a:prstGeom>
          <a:solidFill>
            <a:srgbClr val="C9DBF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pic>
        <p:nvPicPr>
          <p:cNvPr id="24" name="Bilde 23">
            <a:extLst>
              <a:ext uri="{FF2B5EF4-FFF2-40B4-BE49-F238E27FC236}">
                <a16:creationId xmlns:a16="http://schemas.microsoft.com/office/drawing/2014/main" id="{0DB96152-3A67-43F9-9811-884319E65B6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6007070" y="4486568"/>
            <a:ext cx="2596916" cy="132320"/>
          </a:xfrm>
          <a:prstGeom prst="rect">
            <a:avLst/>
          </a:prstGeom>
        </p:spPr>
      </p:pic>
      <p:sp>
        <p:nvSpPr>
          <p:cNvPr id="25" name="Plassholder for bunntekst 4">
            <a:extLst>
              <a:ext uri="{FF2B5EF4-FFF2-40B4-BE49-F238E27FC236}">
                <a16:creationId xmlns:a16="http://schemas.microsoft.com/office/drawing/2014/main" id="{AFBDCAEC-2E06-4285-A05D-8B99B97F143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6" name="Plassholder for lysbildenummer 5">
            <a:extLst>
              <a:ext uri="{FF2B5EF4-FFF2-40B4-BE49-F238E27FC236}">
                <a16:creationId xmlns:a16="http://schemas.microsoft.com/office/drawing/2014/main" id="{B2503DFC-B961-4DE2-B619-B000AFDF8F0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9" name="Plassholder for dato 3">
            <a:extLst>
              <a:ext uri="{FF2B5EF4-FFF2-40B4-BE49-F238E27FC236}">
                <a16:creationId xmlns:a16="http://schemas.microsoft.com/office/drawing/2014/main" id="{2C16500C-D29D-40A2-8DD1-BF5C9975CDD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pic>
        <p:nvPicPr>
          <p:cNvPr id="31" name="Bilde 30">
            <a:extLst>
              <a:ext uri="{FF2B5EF4-FFF2-40B4-BE49-F238E27FC236}">
                <a16:creationId xmlns:a16="http://schemas.microsoft.com/office/drawing/2014/main" id="{537312E0-208A-4F51-85E2-C421C6F956C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3273542" y="4486568"/>
            <a:ext cx="2596916" cy="132320"/>
          </a:xfrm>
          <a:prstGeom prst="rect">
            <a:avLst/>
          </a:prstGeom>
        </p:spPr>
      </p:pic>
      <p:pic>
        <p:nvPicPr>
          <p:cNvPr id="32" name="Bilde 31">
            <a:extLst>
              <a:ext uri="{FF2B5EF4-FFF2-40B4-BE49-F238E27FC236}">
                <a16:creationId xmlns:a16="http://schemas.microsoft.com/office/drawing/2014/main" id="{40D99C5E-46A7-4DAF-BC0B-EAB753EA814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535088" y="4486568"/>
            <a:ext cx="2596916" cy="132320"/>
          </a:xfrm>
          <a:prstGeom prst="rect">
            <a:avLst/>
          </a:prstGeom>
        </p:spPr>
      </p:pic>
      <p:sp>
        <p:nvSpPr>
          <p:cNvPr id="33" name="Plassholder for innhold 2">
            <a:extLst>
              <a:ext uri="{FF2B5EF4-FFF2-40B4-BE49-F238E27FC236}">
                <a16:creationId xmlns:a16="http://schemas.microsoft.com/office/drawing/2014/main" id="{0E136EE6-EE75-47F9-ADB5-5D127DEADE34}"/>
              </a:ext>
            </a:extLst>
          </p:cNvPr>
          <p:cNvSpPr>
            <a:spLocks noGrp="1"/>
          </p:cNvSpPr>
          <p:nvPr>
            <p:ph idx="15" hasCustomPrompt="1"/>
          </p:nvPr>
        </p:nvSpPr>
        <p:spPr>
          <a:xfrm>
            <a:off x="6007070" y="853010"/>
            <a:ext cx="2597180" cy="3482310"/>
          </a:xfrm>
          <a:solidFill>
            <a:srgbClr val="C9DBF2"/>
          </a:solidFill>
        </p:spPr>
        <p:txBody>
          <a:bodyPr lIns="216000" tIns="180000" rIns="216000" bIns="144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4" name="Plassholder for innhold 2">
            <a:extLst>
              <a:ext uri="{FF2B5EF4-FFF2-40B4-BE49-F238E27FC236}">
                <a16:creationId xmlns:a16="http://schemas.microsoft.com/office/drawing/2014/main" id="{26FFC8DD-249D-4732-BE87-A5A37F9416C3}"/>
              </a:ext>
            </a:extLst>
          </p:cNvPr>
          <p:cNvSpPr>
            <a:spLocks noGrp="1"/>
          </p:cNvSpPr>
          <p:nvPr>
            <p:ph idx="16" hasCustomPrompt="1"/>
          </p:nvPr>
        </p:nvSpPr>
        <p:spPr>
          <a:xfrm>
            <a:off x="3277985" y="842963"/>
            <a:ext cx="2592255" cy="3496833"/>
          </a:xfrm>
          <a:solidFill>
            <a:srgbClr val="C9DBF2"/>
          </a:solidFill>
        </p:spPr>
        <p:txBody>
          <a:bodyPr lIns="216000" tIns="180000" rIns="216000" bIns="144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5" name="Plassholder for innhold 2">
            <a:extLst>
              <a:ext uri="{FF2B5EF4-FFF2-40B4-BE49-F238E27FC236}">
                <a16:creationId xmlns:a16="http://schemas.microsoft.com/office/drawing/2014/main" id="{6EF2C74D-FBDA-440C-A2CE-98B31B11A63F}"/>
              </a:ext>
            </a:extLst>
          </p:cNvPr>
          <p:cNvSpPr>
            <a:spLocks noGrp="1"/>
          </p:cNvSpPr>
          <p:nvPr>
            <p:ph idx="17" hasCustomPrompt="1"/>
          </p:nvPr>
        </p:nvSpPr>
        <p:spPr>
          <a:xfrm>
            <a:off x="535088" y="844213"/>
            <a:ext cx="2596917" cy="3495583"/>
          </a:xfrm>
          <a:solidFill>
            <a:srgbClr val="C9DBF2"/>
          </a:solidFill>
        </p:spPr>
        <p:txBody>
          <a:bodyPr lIns="216000" tIns="180000" rIns="216000" bIns="144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589085303"/>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4_3 tekstbokser gradering">
    <p:spTree>
      <p:nvGrpSpPr>
        <p:cNvPr id="1" name=""/>
        <p:cNvGrpSpPr/>
        <p:nvPr/>
      </p:nvGrpSpPr>
      <p:grpSpPr>
        <a:xfrm>
          <a:off x="0" y="0"/>
          <a:ext cx="0" cy="0"/>
          <a:chOff x="0" y="0"/>
          <a:chExt cx="0" cy="0"/>
        </a:xfrm>
      </p:grpSpPr>
      <p:sp>
        <p:nvSpPr>
          <p:cNvPr id="28" name="Rektangel 27"/>
          <p:cNvSpPr/>
          <p:nvPr userDrawn="1"/>
        </p:nvSpPr>
        <p:spPr>
          <a:xfrm>
            <a:off x="537637" y="4339797"/>
            <a:ext cx="2594367" cy="430339"/>
          </a:xfrm>
          <a:prstGeom prst="rect">
            <a:avLst/>
          </a:prstGeom>
          <a:gradFill flip="none" rotWithShape="1">
            <a:gsLst>
              <a:gs pos="0">
                <a:schemeClr val="tx1"/>
              </a:gs>
              <a:gs pos="100000">
                <a:srgbClr val="0D2D4C"/>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4" name="Rektangel 13">
            <a:extLst>
              <a:ext uri="{FF2B5EF4-FFF2-40B4-BE49-F238E27FC236}">
                <a16:creationId xmlns:a16="http://schemas.microsoft.com/office/drawing/2014/main" id="{5359067D-63C2-4494-AD91-46067B1D7A31}"/>
              </a:ext>
            </a:extLst>
          </p:cNvPr>
          <p:cNvSpPr/>
          <p:nvPr userDrawn="1"/>
        </p:nvSpPr>
        <p:spPr>
          <a:xfrm>
            <a:off x="3277992" y="4339797"/>
            <a:ext cx="2592248" cy="430339"/>
          </a:xfrm>
          <a:prstGeom prst="rect">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21" name="Rektangel 20">
            <a:extLst>
              <a:ext uri="{FF2B5EF4-FFF2-40B4-BE49-F238E27FC236}">
                <a16:creationId xmlns:a16="http://schemas.microsoft.com/office/drawing/2014/main" id="{ACA21C9F-0424-4DC6-92D4-E4F0CA68F6A8}"/>
              </a:ext>
            </a:extLst>
          </p:cNvPr>
          <p:cNvSpPr/>
          <p:nvPr userDrawn="1"/>
        </p:nvSpPr>
        <p:spPr>
          <a:xfrm>
            <a:off x="6007070" y="4339797"/>
            <a:ext cx="2596916" cy="430339"/>
          </a:xfrm>
          <a:prstGeom prst="rect">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pic>
        <p:nvPicPr>
          <p:cNvPr id="24" name="Bilde 23">
            <a:extLst>
              <a:ext uri="{FF2B5EF4-FFF2-40B4-BE49-F238E27FC236}">
                <a16:creationId xmlns:a16="http://schemas.microsoft.com/office/drawing/2014/main" id="{0DB96152-3A67-43F9-9811-884319E65B6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6007070" y="4486568"/>
            <a:ext cx="2596916" cy="132320"/>
          </a:xfrm>
          <a:prstGeom prst="rect">
            <a:avLst/>
          </a:prstGeom>
        </p:spPr>
      </p:pic>
      <p:sp>
        <p:nvSpPr>
          <p:cNvPr id="25" name="Plassholder for bunntekst 4">
            <a:extLst>
              <a:ext uri="{FF2B5EF4-FFF2-40B4-BE49-F238E27FC236}">
                <a16:creationId xmlns:a16="http://schemas.microsoft.com/office/drawing/2014/main" id="{AFBDCAEC-2E06-4285-A05D-8B99B97F143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6" name="Plassholder for lysbildenummer 5">
            <a:extLst>
              <a:ext uri="{FF2B5EF4-FFF2-40B4-BE49-F238E27FC236}">
                <a16:creationId xmlns:a16="http://schemas.microsoft.com/office/drawing/2014/main" id="{B2503DFC-B961-4DE2-B619-B000AFDF8F0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9" name="Plassholder for dato 3">
            <a:extLst>
              <a:ext uri="{FF2B5EF4-FFF2-40B4-BE49-F238E27FC236}">
                <a16:creationId xmlns:a16="http://schemas.microsoft.com/office/drawing/2014/main" id="{2C16500C-D29D-40A2-8DD1-BF5C9975CDD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pic>
        <p:nvPicPr>
          <p:cNvPr id="31" name="Bilde 30">
            <a:extLst>
              <a:ext uri="{FF2B5EF4-FFF2-40B4-BE49-F238E27FC236}">
                <a16:creationId xmlns:a16="http://schemas.microsoft.com/office/drawing/2014/main" id="{537312E0-208A-4F51-85E2-C421C6F956C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3273542" y="4486568"/>
            <a:ext cx="2596916" cy="132320"/>
          </a:xfrm>
          <a:prstGeom prst="rect">
            <a:avLst/>
          </a:prstGeom>
        </p:spPr>
      </p:pic>
      <p:pic>
        <p:nvPicPr>
          <p:cNvPr id="32" name="Bilde 31">
            <a:extLst>
              <a:ext uri="{FF2B5EF4-FFF2-40B4-BE49-F238E27FC236}">
                <a16:creationId xmlns:a16="http://schemas.microsoft.com/office/drawing/2014/main" id="{40D99C5E-46A7-4DAF-BC0B-EAB753EA814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535088" y="4486568"/>
            <a:ext cx="2596916" cy="132320"/>
          </a:xfrm>
          <a:prstGeom prst="rect">
            <a:avLst/>
          </a:prstGeom>
        </p:spPr>
      </p:pic>
      <p:sp>
        <p:nvSpPr>
          <p:cNvPr id="33" name="Plassholder for innhold 2">
            <a:extLst>
              <a:ext uri="{FF2B5EF4-FFF2-40B4-BE49-F238E27FC236}">
                <a16:creationId xmlns:a16="http://schemas.microsoft.com/office/drawing/2014/main" id="{0E136EE6-EE75-47F9-ADB5-5D127DEADE34}"/>
              </a:ext>
            </a:extLst>
          </p:cNvPr>
          <p:cNvSpPr>
            <a:spLocks noGrp="1"/>
          </p:cNvSpPr>
          <p:nvPr>
            <p:ph idx="15" hasCustomPrompt="1"/>
          </p:nvPr>
        </p:nvSpPr>
        <p:spPr>
          <a:xfrm>
            <a:off x="6007070" y="853010"/>
            <a:ext cx="2597180" cy="3482310"/>
          </a:xfrm>
          <a:gradFill flip="none" rotWithShape="1">
            <a:gsLst>
              <a:gs pos="0">
                <a:schemeClr val="tx1"/>
              </a:gs>
              <a:gs pos="100000">
                <a:srgbClr val="0D2D4C"/>
              </a:gs>
            </a:gsLst>
            <a:lin ang="0" scaled="0"/>
            <a:tileRect/>
          </a:gra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4" name="Plassholder for innhold 2">
            <a:extLst>
              <a:ext uri="{FF2B5EF4-FFF2-40B4-BE49-F238E27FC236}">
                <a16:creationId xmlns:a16="http://schemas.microsoft.com/office/drawing/2014/main" id="{26FFC8DD-249D-4732-BE87-A5A37F9416C3}"/>
              </a:ext>
            </a:extLst>
          </p:cNvPr>
          <p:cNvSpPr>
            <a:spLocks noGrp="1"/>
          </p:cNvSpPr>
          <p:nvPr>
            <p:ph idx="16" hasCustomPrompt="1"/>
          </p:nvPr>
        </p:nvSpPr>
        <p:spPr>
          <a:xfrm>
            <a:off x="3277985" y="842963"/>
            <a:ext cx="2592255" cy="3496833"/>
          </a:xfrm>
          <a:gradFill flip="none" rotWithShape="1">
            <a:gsLst>
              <a:gs pos="0">
                <a:schemeClr val="tx1"/>
              </a:gs>
              <a:gs pos="100000">
                <a:srgbClr val="0D2D4C"/>
              </a:gs>
            </a:gsLst>
            <a:lin ang="0" scaled="0"/>
            <a:tileRect/>
          </a:gra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5" name="Plassholder for innhold 2">
            <a:extLst>
              <a:ext uri="{FF2B5EF4-FFF2-40B4-BE49-F238E27FC236}">
                <a16:creationId xmlns:a16="http://schemas.microsoft.com/office/drawing/2014/main" id="{6EF2C74D-FBDA-440C-A2CE-98B31B11A63F}"/>
              </a:ext>
            </a:extLst>
          </p:cNvPr>
          <p:cNvSpPr>
            <a:spLocks noGrp="1"/>
          </p:cNvSpPr>
          <p:nvPr>
            <p:ph idx="17" hasCustomPrompt="1"/>
          </p:nvPr>
        </p:nvSpPr>
        <p:spPr>
          <a:xfrm>
            <a:off x="535088" y="844213"/>
            <a:ext cx="2596917" cy="3495583"/>
          </a:xfrm>
          <a:gradFill flip="none" rotWithShape="1">
            <a:gsLst>
              <a:gs pos="0">
                <a:schemeClr val="tx1"/>
              </a:gs>
              <a:gs pos="100000">
                <a:srgbClr val="0D2D4C"/>
              </a:gs>
            </a:gsLst>
            <a:lin ang="0" scaled="0"/>
            <a:tileRect/>
          </a:gra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4069540479"/>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2_3 tekstbokser (svart)">
    <p:spTree>
      <p:nvGrpSpPr>
        <p:cNvPr id="1" name=""/>
        <p:cNvGrpSpPr/>
        <p:nvPr/>
      </p:nvGrpSpPr>
      <p:grpSpPr>
        <a:xfrm>
          <a:off x="0" y="0"/>
          <a:ext cx="0" cy="0"/>
          <a:chOff x="0" y="0"/>
          <a:chExt cx="0" cy="0"/>
        </a:xfrm>
      </p:grpSpPr>
      <p:sp>
        <p:nvSpPr>
          <p:cNvPr id="25" name="Plassholder for bunntekst 4">
            <a:extLst>
              <a:ext uri="{FF2B5EF4-FFF2-40B4-BE49-F238E27FC236}">
                <a16:creationId xmlns:a16="http://schemas.microsoft.com/office/drawing/2014/main" id="{AFBDCAEC-2E06-4285-A05D-8B99B97F1435}"/>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26" name="Plassholder for lysbildenummer 5">
            <a:extLst>
              <a:ext uri="{FF2B5EF4-FFF2-40B4-BE49-F238E27FC236}">
                <a16:creationId xmlns:a16="http://schemas.microsoft.com/office/drawing/2014/main" id="{B2503DFC-B961-4DE2-B619-B000AFDF8F0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29" name="Plassholder for dato 3">
            <a:extLst>
              <a:ext uri="{FF2B5EF4-FFF2-40B4-BE49-F238E27FC236}">
                <a16:creationId xmlns:a16="http://schemas.microsoft.com/office/drawing/2014/main" id="{2C16500C-D29D-40A2-8DD1-BF5C9975CDD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
        <p:nvSpPr>
          <p:cNvPr id="16" name="Rektangel 15">
            <a:extLst>
              <a:ext uri="{FF2B5EF4-FFF2-40B4-BE49-F238E27FC236}">
                <a16:creationId xmlns:a16="http://schemas.microsoft.com/office/drawing/2014/main" id="{AA815C70-F95E-44BA-B91C-6F5FC2A11E54}"/>
              </a:ext>
            </a:extLst>
          </p:cNvPr>
          <p:cNvSpPr/>
          <p:nvPr userDrawn="1"/>
        </p:nvSpPr>
        <p:spPr>
          <a:xfrm>
            <a:off x="537637" y="4339797"/>
            <a:ext cx="2594367" cy="4303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8" name="Rektangel 17">
            <a:extLst>
              <a:ext uri="{FF2B5EF4-FFF2-40B4-BE49-F238E27FC236}">
                <a16:creationId xmlns:a16="http://schemas.microsoft.com/office/drawing/2014/main" id="{34AAC20F-6B4A-4C3C-BE0C-E072D5E9C96D}"/>
              </a:ext>
            </a:extLst>
          </p:cNvPr>
          <p:cNvSpPr/>
          <p:nvPr userDrawn="1"/>
        </p:nvSpPr>
        <p:spPr>
          <a:xfrm>
            <a:off x="3277992" y="4339797"/>
            <a:ext cx="2592248" cy="4303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sp>
        <p:nvSpPr>
          <p:cNvPr id="19" name="Rektangel 18">
            <a:extLst>
              <a:ext uri="{FF2B5EF4-FFF2-40B4-BE49-F238E27FC236}">
                <a16:creationId xmlns:a16="http://schemas.microsoft.com/office/drawing/2014/main" id="{D92ED3A4-99E6-4E6A-933B-8B734361C57B}"/>
              </a:ext>
            </a:extLst>
          </p:cNvPr>
          <p:cNvSpPr/>
          <p:nvPr userDrawn="1"/>
        </p:nvSpPr>
        <p:spPr>
          <a:xfrm>
            <a:off x="6007070" y="4339797"/>
            <a:ext cx="2596916" cy="4303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rmAutofit/>
          </a:bodyPr>
          <a:lstStyle/>
          <a:p>
            <a:pPr marL="144000" lvl="0" indent="-144000" algn="ctr" defTabSz="914400" eaLnBrk="1" latinLnBrk="0" hangingPunct="1">
              <a:lnSpc>
                <a:spcPct val="100000"/>
              </a:lnSpc>
              <a:buFont typeface="Arial"/>
              <a:buChar char="•"/>
            </a:pPr>
            <a:endParaRPr lang="en-GB"/>
          </a:p>
        </p:txBody>
      </p:sp>
      <p:pic>
        <p:nvPicPr>
          <p:cNvPr id="20" name="Bilde 19">
            <a:extLst>
              <a:ext uri="{FF2B5EF4-FFF2-40B4-BE49-F238E27FC236}">
                <a16:creationId xmlns:a16="http://schemas.microsoft.com/office/drawing/2014/main" id="{40F203FE-31EC-4439-8F2B-2840E64B170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6007070" y="4486568"/>
            <a:ext cx="2596916" cy="132320"/>
          </a:xfrm>
          <a:prstGeom prst="rect">
            <a:avLst/>
          </a:prstGeom>
        </p:spPr>
      </p:pic>
      <p:pic>
        <p:nvPicPr>
          <p:cNvPr id="23" name="Bilde 22">
            <a:extLst>
              <a:ext uri="{FF2B5EF4-FFF2-40B4-BE49-F238E27FC236}">
                <a16:creationId xmlns:a16="http://schemas.microsoft.com/office/drawing/2014/main" id="{6F37DEB2-CDF4-46B0-AB1D-3025B13D6EE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3273542" y="4486568"/>
            <a:ext cx="2596916" cy="132320"/>
          </a:xfrm>
          <a:prstGeom prst="rect">
            <a:avLst/>
          </a:prstGeom>
        </p:spPr>
      </p:pic>
      <p:pic>
        <p:nvPicPr>
          <p:cNvPr id="30" name="Bilde 29">
            <a:extLst>
              <a:ext uri="{FF2B5EF4-FFF2-40B4-BE49-F238E27FC236}">
                <a16:creationId xmlns:a16="http://schemas.microsoft.com/office/drawing/2014/main" id="{FDC0B716-8731-4886-816B-B4D2CCAA300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6778" r="-6"/>
          <a:stretch/>
        </p:blipFill>
        <p:spPr>
          <a:xfrm>
            <a:off x="535088" y="4486568"/>
            <a:ext cx="2596916" cy="132320"/>
          </a:xfrm>
          <a:prstGeom prst="rect">
            <a:avLst/>
          </a:prstGeom>
        </p:spPr>
      </p:pic>
      <p:sp>
        <p:nvSpPr>
          <p:cNvPr id="33" name="Plassholder for innhold 2">
            <a:extLst>
              <a:ext uri="{FF2B5EF4-FFF2-40B4-BE49-F238E27FC236}">
                <a16:creationId xmlns:a16="http://schemas.microsoft.com/office/drawing/2014/main" id="{2DDC36C2-FECE-4DF3-9F2F-5AEF327E5EA9}"/>
              </a:ext>
            </a:extLst>
          </p:cNvPr>
          <p:cNvSpPr>
            <a:spLocks noGrp="1"/>
          </p:cNvSpPr>
          <p:nvPr>
            <p:ph idx="15" hasCustomPrompt="1"/>
          </p:nvPr>
        </p:nvSpPr>
        <p:spPr>
          <a:xfrm>
            <a:off x="6007070" y="853010"/>
            <a:ext cx="2597180" cy="3482310"/>
          </a:xfrm>
          <a:solidFill>
            <a:schemeClr val="tx1"/>
          </a:soli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4" name="Plassholder for innhold 2">
            <a:extLst>
              <a:ext uri="{FF2B5EF4-FFF2-40B4-BE49-F238E27FC236}">
                <a16:creationId xmlns:a16="http://schemas.microsoft.com/office/drawing/2014/main" id="{C52D575D-A7F5-4596-A340-9053AA577A12}"/>
              </a:ext>
            </a:extLst>
          </p:cNvPr>
          <p:cNvSpPr>
            <a:spLocks noGrp="1"/>
          </p:cNvSpPr>
          <p:nvPr>
            <p:ph idx="16" hasCustomPrompt="1"/>
          </p:nvPr>
        </p:nvSpPr>
        <p:spPr>
          <a:xfrm>
            <a:off x="3277985" y="842963"/>
            <a:ext cx="2592255" cy="3496833"/>
          </a:xfrm>
          <a:solidFill>
            <a:schemeClr val="tx1"/>
          </a:soli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35" name="Plassholder for innhold 2">
            <a:extLst>
              <a:ext uri="{FF2B5EF4-FFF2-40B4-BE49-F238E27FC236}">
                <a16:creationId xmlns:a16="http://schemas.microsoft.com/office/drawing/2014/main" id="{6761E678-1F79-4371-B3B8-A770B4D64865}"/>
              </a:ext>
            </a:extLst>
          </p:cNvPr>
          <p:cNvSpPr>
            <a:spLocks noGrp="1"/>
          </p:cNvSpPr>
          <p:nvPr>
            <p:ph idx="17" hasCustomPrompt="1"/>
          </p:nvPr>
        </p:nvSpPr>
        <p:spPr>
          <a:xfrm>
            <a:off x="535088" y="844213"/>
            <a:ext cx="2596917" cy="3495583"/>
          </a:xfrm>
          <a:solidFill>
            <a:schemeClr val="tx1"/>
          </a:solidFill>
        </p:spPr>
        <p:txBody>
          <a:bodyPr lIns="216000" tIns="180000" rIns="216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Tree>
    <p:extLst>
      <p:ext uri="{BB962C8B-B14F-4D97-AF65-F5344CB8AC3E}">
        <p14:creationId xmlns:p14="http://schemas.microsoft.com/office/powerpoint/2010/main" val="2265586448"/>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3 sirkler (lyseblå)">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lvl1pPr>
          </a:lstStyle>
          <a:p>
            <a:pPr lvl="0"/>
            <a:r>
              <a:rPr lang="nb-NO" dirty="0"/>
              <a:t>Klikk for å redigere tekst</a:t>
            </a:r>
          </a:p>
        </p:txBody>
      </p:sp>
      <p:sp>
        <p:nvSpPr>
          <p:cNvPr id="11" name="Plassholder for bunntekst 4">
            <a:extLst>
              <a:ext uri="{FF2B5EF4-FFF2-40B4-BE49-F238E27FC236}">
                <a16:creationId xmlns:a16="http://schemas.microsoft.com/office/drawing/2014/main" id="{54B2DDDA-012B-471E-BEBE-806A033B0BA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2" name="Plassholder for lysbildenummer 5">
            <a:extLst>
              <a:ext uri="{FF2B5EF4-FFF2-40B4-BE49-F238E27FC236}">
                <a16:creationId xmlns:a16="http://schemas.microsoft.com/office/drawing/2014/main" id="{F510C2E4-C1C7-474E-AEF3-015B5C977E6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B943B788-088D-46EF-9810-BF2A6F6759B0}"/>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179244127"/>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3 sirkler (gradering)">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gradFill>
            <a:gsLst>
              <a:gs pos="0">
                <a:schemeClr val="tx1"/>
              </a:gs>
              <a:gs pos="100000">
                <a:srgbClr val="0D2D4C"/>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1" name="Plassholder for bunntekst 4">
            <a:extLst>
              <a:ext uri="{FF2B5EF4-FFF2-40B4-BE49-F238E27FC236}">
                <a16:creationId xmlns:a16="http://schemas.microsoft.com/office/drawing/2014/main" id="{F65E5065-A6EC-4544-87F5-40CC3C8F7B44}"/>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2" name="Plassholder for lysbildenummer 5">
            <a:extLst>
              <a:ext uri="{FF2B5EF4-FFF2-40B4-BE49-F238E27FC236}">
                <a16:creationId xmlns:a16="http://schemas.microsoft.com/office/drawing/2014/main" id="{9A953DBB-B765-464A-AA6C-3BDF124DAB0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3CF83408-74E9-4E0F-AD22-BF562FF1AD4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130513104"/>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3 sirkler (svart)">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solidFill>
                  <a:schemeClr val="bg1"/>
                </a:solidFill>
              </a:defRPr>
            </a:lvl1pPr>
          </a:lstStyle>
          <a:p>
            <a:pPr lvl="0"/>
            <a:r>
              <a:rPr lang="nb-NO" dirty="0"/>
              <a:t>Klikk for å redigere tekst</a:t>
            </a:r>
          </a:p>
        </p:txBody>
      </p:sp>
      <p:sp>
        <p:nvSpPr>
          <p:cNvPr id="11" name="Plassholder for bunntekst 4">
            <a:extLst>
              <a:ext uri="{FF2B5EF4-FFF2-40B4-BE49-F238E27FC236}">
                <a16:creationId xmlns:a16="http://schemas.microsoft.com/office/drawing/2014/main" id="{3D0E19C4-257A-4F87-B54E-AD341AFB840A}"/>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2" name="Plassholder for lysbildenummer 5">
            <a:extLst>
              <a:ext uri="{FF2B5EF4-FFF2-40B4-BE49-F238E27FC236}">
                <a16:creationId xmlns:a16="http://schemas.microsoft.com/office/drawing/2014/main" id="{B70E037C-7210-4627-A719-91AD1A26AA2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6CCF1D6A-BB9E-44B2-8B8E-B2FDFCCAEED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35943655"/>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preserve="1" userDrawn="1">
  <p:cSld name="3 sirkl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9" name="Ellipse 8"/>
          <p:cNvSpPr/>
          <p:nvPr userDrawn="1"/>
        </p:nvSpPr>
        <p:spPr>
          <a:xfrm>
            <a:off x="540014" y="1300784"/>
            <a:ext cx="2559047" cy="2559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Ellipse 29"/>
          <p:cNvSpPr/>
          <p:nvPr userDrawn="1"/>
        </p:nvSpPr>
        <p:spPr>
          <a:xfrm>
            <a:off x="3292476" y="1300784"/>
            <a:ext cx="2559047" cy="2559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Ellipse 33"/>
          <p:cNvSpPr/>
          <p:nvPr userDrawn="1"/>
        </p:nvSpPr>
        <p:spPr>
          <a:xfrm>
            <a:off x="6044939" y="1300784"/>
            <a:ext cx="2559047" cy="255904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tekst 2"/>
          <p:cNvSpPr>
            <a:spLocks noGrp="1"/>
          </p:cNvSpPr>
          <p:nvPr>
            <p:ph type="body" sz="quarter" idx="20" hasCustomPrompt="1"/>
          </p:nvPr>
        </p:nvSpPr>
        <p:spPr>
          <a:xfrm>
            <a:off x="3608386" y="1654175"/>
            <a:ext cx="1927225" cy="1817688"/>
          </a:xfrm>
        </p:spPr>
        <p:txBody>
          <a:bodyPr anchor="ctr" anchorCtr="0"/>
          <a:lstStyle>
            <a:lvl1pPr marL="0" indent="0" algn="ctr">
              <a:buNone/>
              <a:defRPr/>
            </a:lvl1pPr>
          </a:lstStyle>
          <a:p>
            <a:pPr lvl="0"/>
            <a:r>
              <a:rPr lang="nb-NO" dirty="0"/>
              <a:t>Klikk for å redigere tekst</a:t>
            </a:r>
          </a:p>
        </p:txBody>
      </p:sp>
      <p:sp>
        <p:nvSpPr>
          <p:cNvPr id="17" name="Plassholder for tekst 2"/>
          <p:cNvSpPr>
            <a:spLocks noGrp="1"/>
          </p:cNvSpPr>
          <p:nvPr>
            <p:ph type="body" sz="quarter" idx="21" hasCustomPrompt="1"/>
          </p:nvPr>
        </p:nvSpPr>
        <p:spPr>
          <a:xfrm>
            <a:off x="6360849" y="1654175"/>
            <a:ext cx="1927225" cy="1817688"/>
          </a:xfrm>
        </p:spPr>
        <p:txBody>
          <a:bodyPr anchor="ctr" anchorCtr="0"/>
          <a:lstStyle>
            <a:lvl1pPr marL="0" indent="0" algn="ctr">
              <a:buNone/>
              <a:defRPr/>
            </a:lvl1pPr>
          </a:lstStyle>
          <a:p>
            <a:pPr lvl="0"/>
            <a:r>
              <a:rPr lang="nb-NO" dirty="0"/>
              <a:t>Klikk for å redigere tekst</a:t>
            </a:r>
          </a:p>
        </p:txBody>
      </p:sp>
      <p:sp>
        <p:nvSpPr>
          <p:cNvPr id="18" name="Plassholder for tekst 2"/>
          <p:cNvSpPr>
            <a:spLocks noGrp="1"/>
          </p:cNvSpPr>
          <p:nvPr>
            <p:ph type="body" sz="quarter" idx="22" hasCustomPrompt="1"/>
          </p:nvPr>
        </p:nvSpPr>
        <p:spPr>
          <a:xfrm>
            <a:off x="855924" y="1654175"/>
            <a:ext cx="1927225" cy="1817688"/>
          </a:xfrm>
        </p:spPr>
        <p:txBody>
          <a:bodyPr anchor="ctr" anchorCtr="0"/>
          <a:lstStyle>
            <a:lvl1pPr marL="0" indent="0" algn="ctr">
              <a:buNone/>
              <a:defRPr/>
            </a:lvl1pPr>
          </a:lstStyle>
          <a:p>
            <a:pPr lvl="0"/>
            <a:r>
              <a:rPr lang="nb-NO" dirty="0"/>
              <a:t>Klikk for å redigere tekst</a:t>
            </a:r>
          </a:p>
        </p:txBody>
      </p:sp>
      <p:pic>
        <p:nvPicPr>
          <p:cNvPr id="16" name="Bilde 15" descr="Logo">
            <a:extLst>
              <a:ext uri="{FF2B5EF4-FFF2-40B4-BE49-F238E27FC236}">
                <a16:creationId xmlns:a16="http://schemas.microsoft.com/office/drawing/2014/main" id="{B81F40F6-D169-405C-8D23-4102C5BF10C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9" name="Plassholder for bunntekst 4">
            <a:extLst>
              <a:ext uri="{FF2B5EF4-FFF2-40B4-BE49-F238E27FC236}">
                <a16:creationId xmlns:a16="http://schemas.microsoft.com/office/drawing/2014/main" id="{8C27AD52-AD46-4173-9809-C3D56E12C49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20" name="Plassholder for lysbildenummer 5">
            <a:extLst>
              <a:ext uri="{FF2B5EF4-FFF2-40B4-BE49-F238E27FC236}">
                <a16:creationId xmlns:a16="http://schemas.microsoft.com/office/drawing/2014/main" id="{8D107FE3-F313-4276-83C5-6F889FFCD0AE}"/>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21" name="Plassholder for dato 3">
            <a:extLst>
              <a:ext uri="{FF2B5EF4-FFF2-40B4-BE49-F238E27FC236}">
                <a16:creationId xmlns:a16="http://schemas.microsoft.com/office/drawing/2014/main" id="{50F26E43-9587-4D87-A654-78765B83E48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177025118"/>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1 bilde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42963"/>
            <a:ext cx="9144000" cy="3924300"/>
          </a:xfrm>
          <a:solidFill>
            <a:schemeClr val="bg2"/>
          </a:solidFill>
        </p:spPr>
        <p:txBody>
          <a:bodyPr/>
          <a:lstStyle>
            <a:lvl1pPr marL="0" indent="0" algn="ctr">
              <a:buNone/>
              <a:defRPr sz="1400"/>
            </a:lvl1pPr>
          </a:lstStyle>
          <a:p>
            <a:r>
              <a:rPr lang="nb-NO"/>
              <a:t>Klikk på ikonet for å legge til et bilde</a:t>
            </a:r>
            <a:endParaRPr lang="en-GB" dirty="0"/>
          </a:p>
        </p:txBody>
      </p:sp>
      <p:sp>
        <p:nvSpPr>
          <p:cNvPr id="7" name="Plassholder for bunntekst 4">
            <a:extLst>
              <a:ext uri="{FF2B5EF4-FFF2-40B4-BE49-F238E27FC236}">
                <a16:creationId xmlns:a16="http://schemas.microsoft.com/office/drawing/2014/main" id="{961D00E2-2C71-443B-BE08-2328398A3740}"/>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9" name="Plassholder for lysbildenummer 5">
            <a:extLst>
              <a:ext uri="{FF2B5EF4-FFF2-40B4-BE49-F238E27FC236}">
                <a16:creationId xmlns:a16="http://schemas.microsoft.com/office/drawing/2014/main" id="{C30A838F-5C05-4846-A5D7-CA7941A5224F}"/>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0" name="Plassholder for dato 3">
            <a:extLst>
              <a:ext uri="{FF2B5EF4-FFF2-40B4-BE49-F238E27FC236}">
                <a16:creationId xmlns:a16="http://schemas.microsoft.com/office/drawing/2014/main" id="{07392BA0-9C79-4B71-86BB-2581973BA55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058371829"/>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preserve="1" userDrawn="1">
  <p:cSld name="1 bilde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842963"/>
            <a:ext cx="9143999" cy="3924300"/>
          </a:xfrm>
          <a:solidFill>
            <a:schemeClr val="bg2"/>
          </a:solidFill>
        </p:spPr>
        <p:txBody>
          <a:bodyPr/>
          <a:lstStyle>
            <a:lvl1pPr marL="0" indent="0" algn="ctr">
              <a:buNone/>
              <a:defRPr/>
            </a:lvl1pPr>
          </a:lstStyle>
          <a:p>
            <a:r>
              <a:rPr lang="nb-NO"/>
              <a:t>Klikk på ikonet for å legge til et bilde</a:t>
            </a:r>
            <a:endParaRPr lang="en-GB" dirty="0"/>
          </a:p>
        </p:txBody>
      </p:sp>
      <p:pic>
        <p:nvPicPr>
          <p:cNvPr id="7" name="Bilde 6">
            <a:extLst>
              <a:ext uri="{FF2B5EF4-FFF2-40B4-BE49-F238E27FC236}">
                <a16:creationId xmlns:a16="http://schemas.microsoft.com/office/drawing/2014/main" id="{A458877F-9F62-4DCC-941A-C2CED038CBEC}"/>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9" name="Plassholder for bunntekst 4">
            <a:extLst>
              <a:ext uri="{FF2B5EF4-FFF2-40B4-BE49-F238E27FC236}">
                <a16:creationId xmlns:a16="http://schemas.microsoft.com/office/drawing/2014/main" id="{C423B048-EABE-467A-8271-7626163E7DF1}"/>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CAF8314C-BE01-436A-877D-015041EE0D3E}"/>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84E16BE6-C9FD-46F9-8B42-0D506BC9C16C}"/>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984143898"/>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Collage 2 bilder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4572000"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4572000" y="949325"/>
            <a:ext cx="4572000" cy="3817938"/>
          </a:xfrm>
          <a:solidFill>
            <a:schemeClr val="bg2"/>
          </a:solidFill>
        </p:spPr>
        <p:txBody>
          <a:bodyPr/>
          <a:lstStyle>
            <a:lvl1pPr marL="0" indent="0" algn="ctr">
              <a:buNone/>
              <a:defRPr sz="1400"/>
            </a:lvl1pPr>
          </a:lstStyle>
          <a:p>
            <a:r>
              <a:rPr lang="nb-NO"/>
              <a:t>Klikk på ikonet for å legge til et bilde</a:t>
            </a:r>
            <a:endParaRPr lang="en-GB" dirty="0"/>
          </a:p>
        </p:txBody>
      </p:sp>
      <p:sp>
        <p:nvSpPr>
          <p:cNvPr id="7" name="Plassholder for bunntekst 4">
            <a:extLst>
              <a:ext uri="{FF2B5EF4-FFF2-40B4-BE49-F238E27FC236}">
                <a16:creationId xmlns:a16="http://schemas.microsoft.com/office/drawing/2014/main" id="{ED0FE798-3379-4555-812C-B535EA80239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9" name="Plassholder for lysbildenummer 5">
            <a:extLst>
              <a:ext uri="{FF2B5EF4-FFF2-40B4-BE49-F238E27FC236}">
                <a16:creationId xmlns:a16="http://schemas.microsoft.com/office/drawing/2014/main" id="{1A0D79C7-88ED-400B-A198-9385A5249A7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0" name="Plassholder for dato 3">
            <a:extLst>
              <a:ext uri="{FF2B5EF4-FFF2-40B4-BE49-F238E27FC236}">
                <a16:creationId xmlns:a16="http://schemas.microsoft.com/office/drawing/2014/main" id="{D5EA4ABB-BD6C-45E4-A597-696EB7E33A37}"/>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373381848"/>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showMasterSp="0" preserve="1" userDrawn="1">
  <p:cSld name="Collage 2 bild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4572000"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4572000" y="949325"/>
            <a:ext cx="4572001"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0" name="Bilde 9">
            <a:extLst>
              <a:ext uri="{FF2B5EF4-FFF2-40B4-BE49-F238E27FC236}">
                <a16:creationId xmlns:a16="http://schemas.microsoft.com/office/drawing/2014/main" id="{1469793F-2922-42EE-8D95-6B99BBA9B52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12" name="Plassholder for bunntekst 4">
            <a:extLst>
              <a:ext uri="{FF2B5EF4-FFF2-40B4-BE49-F238E27FC236}">
                <a16:creationId xmlns:a16="http://schemas.microsoft.com/office/drawing/2014/main" id="{3E6543C4-93A1-4C57-A11A-B317107483B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7DFB5915-0D36-456C-BC40-D89A2D0B3D92}"/>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76C1FF13-0E0D-4EC1-AECE-5D2FCC2E0C9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360351814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Collage 3 bilder A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5468938"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5508625" y="949325"/>
            <a:ext cx="3635376" cy="1979857"/>
          </a:xfrm>
          <a:solidFill>
            <a:schemeClr val="bg2"/>
          </a:solidFill>
        </p:spPr>
        <p:txBody>
          <a:bodyPr/>
          <a:lstStyle>
            <a:lvl1pPr marL="0" indent="0" algn="ctr">
              <a:buFont typeface="Arial" panose="020B0604020202020204" pitchFamily="34" charset="0"/>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5508625" y="2974463"/>
            <a:ext cx="3635376"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9" name="Plassholder for bunntekst 4">
            <a:extLst>
              <a:ext uri="{FF2B5EF4-FFF2-40B4-BE49-F238E27FC236}">
                <a16:creationId xmlns:a16="http://schemas.microsoft.com/office/drawing/2014/main" id="{3830E1D0-361D-4108-BC62-A5D7F55FA76A}"/>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D41E6985-EC8C-47B0-AD6B-E81ED2B4C95D}"/>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E8F7B251-D6AC-400E-A9A7-2BD825155C18}"/>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505952545"/>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preserve="1" userDrawn="1">
  <p:cSld name="Collage 3 bilder A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0" y="949325"/>
            <a:ext cx="5468938" cy="3817938"/>
          </a:xfrm>
          <a:solidFill>
            <a:schemeClr val="bg2"/>
          </a:solidFill>
        </p:spPr>
        <p:txBody>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5508625" y="949325"/>
            <a:ext cx="3635376"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5508625" y="2974463"/>
            <a:ext cx="3635376"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0" name="Bilde 9">
            <a:extLst>
              <a:ext uri="{FF2B5EF4-FFF2-40B4-BE49-F238E27FC236}">
                <a16:creationId xmlns:a16="http://schemas.microsoft.com/office/drawing/2014/main" id="{5E36BFFC-E87C-4B2E-8D32-947FDA8A8CB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9" name="Plassholder for bunntekst 4">
            <a:extLst>
              <a:ext uri="{FF2B5EF4-FFF2-40B4-BE49-F238E27FC236}">
                <a16:creationId xmlns:a16="http://schemas.microsoft.com/office/drawing/2014/main" id="{E08137B0-5DD3-4087-8738-E9E4D536B10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33165DFA-08F0-4CB9-A63C-8DFEB0FAF9BC}"/>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C4BE2A0-457F-421F-8488-27B7C12E687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513978597"/>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Collage 3 bilder B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708002" y="949325"/>
            <a:ext cx="5435997"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708002"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29183"/>
            <a:ext cx="3708002" cy="1838082"/>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9" name="Plassholder for bunntekst 4">
            <a:extLst>
              <a:ext uri="{FF2B5EF4-FFF2-40B4-BE49-F238E27FC236}">
                <a16:creationId xmlns:a16="http://schemas.microsoft.com/office/drawing/2014/main" id="{16405EB3-1C5F-4E95-908A-5697D091C33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4B6917B2-124F-4778-9D7E-C7E5230EC1CD}"/>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3" name="Plassholder for dato 3">
            <a:extLst>
              <a:ext uri="{FF2B5EF4-FFF2-40B4-BE49-F238E27FC236}">
                <a16:creationId xmlns:a16="http://schemas.microsoft.com/office/drawing/2014/main" id="{C0D63606-88B0-421C-BC8D-DA4D415A4913}"/>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324726104"/>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preserve="1" userDrawn="1">
  <p:cSld name="Collage 3 bilder B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675062" y="949325"/>
            <a:ext cx="5468938" cy="3817938"/>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635376"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74463"/>
            <a:ext cx="3635376"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0" name="Bilde 9">
            <a:extLst>
              <a:ext uri="{FF2B5EF4-FFF2-40B4-BE49-F238E27FC236}">
                <a16:creationId xmlns:a16="http://schemas.microsoft.com/office/drawing/2014/main" id="{1BD5A1C7-0E04-431D-A723-760579EAFB0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13" name="Plassholder for bunntekst 4">
            <a:extLst>
              <a:ext uri="{FF2B5EF4-FFF2-40B4-BE49-F238E27FC236}">
                <a16:creationId xmlns:a16="http://schemas.microsoft.com/office/drawing/2014/main" id="{83030E43-5A22-4516-84E5-C39CD714C4D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2B0292CC-A862-4085-A4F0-99E8F9B9B81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F6730672-4D61-403F-994F-0A1EF693C94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356900307"/>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Collage 5 bilder (hvit)">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675062" y="949324"/>
            <a:ext cx="5468938"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635376" cy="1979857"/>
          </a:xfrm>
          <a:solidFill>
            <a:schemeClr val="bg2"/>
          </a:solidFill>
        </p:spPr>
        <p:txBody>
          <a:bodyPr/>
          <a:lstStyle>
            <a:lvl1pPr marL="0" indent="0" algn="ctr">
              <a:buFont typeface="Arial" panose="020B0604020202020204" pitchFamily="34" charset="0"/>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74463"/>
            <a:ext cx="1788038"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6" name="Plassholder for bilde 7"/>
          <p:cNvSpPr>
            <a:spLocks noGrp="1"/>
          </p:cNvSpPr>
          <p:nvPr>
            <p:ph type="pic" sz="quarter" idx="29"/>
          </p:nvPr>
        </p:nvSpPr>
        <p:spPr>
          <a:xfrm>
            <a:off x="1835194" y="2974463"/>
            <a:ext cx="3632757"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7" name="Plassholder for bilde 7"/>
          <p:cNvSpPr>
            <a:spLocks noGrp="1"/>
          </p:cNvSpPr>
          <p:nvPr>
            <p:ph type="pic" sz="quarter" idx="30"/>
          </p:nvPr>
        </p:nvSpPr>
        <p:spPr>
          <a:xfrm>
            <a:off x="5515107" y="2974463"/>
            <a:ext cx="3628893"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0" name="Plassholder for bunntekst 4">
            <a:extLst>
              <a:ext uri="{FF2B5EF4-FFF2-40B4-BE49-F238E27FC236}">
                <a16:creationId xmlns:a16="http://schemas.microsoft.com/office/drawing/2014/main" id="{AB1743F3-BA34-4D4E-BA54-C993ABBC190E}"/>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3" name="Plassholder for lysbildenummer 5">
            <a:extLst>
              <a:ext uri="{FF2B5EF4-FFF2-40B4-BE49-F238E27FC236}">
                <a16:creationId xmlns:a16="http://schemas.microsoft.com/office/drawing/2014/main" id="{C1A0B519-CB0E-42E9-9366-1B52BFA30E6B}"/>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4" name="Plassholder for dato 3">
            <a:extLst>
              <a:ext uri="{FF2B5EF4-FFF2-40B4-BE49-F238E27FC236}">
                <a16:creationId xmlns:a16="http://schemas.microsoft.com/office/drawing/2014/main" id="{CD2A4895-074C-481E-BA11-460AD3EB5D23}"/>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55572974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preserve="1" userDrawn="1">
  <p:cSld name="Collage 5 bild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8" name="Plassholder for bilde 7"/>
          <p:cNvSpPr>
            <a:spLocks noGrp="1"/>
          </p:cNvSpPr>
          <p:nvPr>
            <p:ph type="pic" sz="quarter" idx="13"/>
          </p:nvPr>
        </p:nvSpPr>
        <p:spPr>
          <a:xfrm>
            <a:off x="3675062" y="949324"/>
            <a:ext cx="5468938" cy="1979857"/>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1" name="Plassholder for bilde 7"/>
          <p:cNvSpPr>
            <a:spLocks noGrp="1"/>
          </p:cNvSpPr>
          <p:nvPr>
            <p:ph type="pic" sz="quarter" idx="27"/>
          </p:nvPr>
        </p:nvSpPr>
        <p:spPr>
          <a:xfrm>
            <a:off x="0" y="949325"/>
            <a:ext cx="3635376" cy="1979857"/>
          </a:xfrm>
          <a:solidFill>
            <a:schemeClr val="bg2"/>
          </a:solidFill>
        </p:spPr>
        <p:txBody>
          <a:bodyPr>
            <a:normAutofit/>
          </a:bodyPr>
          <a:lstStyle>
            <a:lvl1pPr marL="0" indent="0" algn="ctr">
              <a:buFont typeface="Arial" panose="020B0604020202020204" pitchFamily="34" charset="0"/>
              <a:buNone/>
              <a:defRPr sz="1400"/>
            </a:lvl1pPr>
          </a:lstStyle>
          <a:p>
            <a:r>
              <a:rPr lang="nb-NO"/>
              <a:t>Klikk på ikonet for å legge til et bilde</a:t>
            </a:r>
            <a:endParaRPr lang="en-GB" dirty="0"/>
          </a:p>
        </p:txBody>
      </p:sp>
      <p:sp>
        <p:nvSpPr>
          <p:cNvPr id="12" name="Plassholder for bilde 7"/>
          <p:cNvSpPr>
            <a:spLocks noGrp="1"/>
          </p:cNvSpPr>
          <p:nvPr>
            <p:ph type="pic" sz="quarter" idx="28"/>
          </p:nvPr>
        </p:nvSpPr>
        <p:spPr>
          <a:xfrm>
            <a:off x="0" y="2974463"/>
            <a:ext cx="1788038"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6" name="Plassholder for bilde 7"/>
          <p:cNvSpPr>
            <a:spLocks noGrp="1"/>
          </p:cNvSpPr>
          <p:nvPr>
            <p:ph type="pic" sz="quarter" idx="29"/>
          </p:nvPr>
        </p:nvSpPr>
        <p:spPr>
          <a:xfrm>
            <a:off x="1835194" y="2974463"/>
            <a:ext cx="3632757"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sp>
        <p:nvSpPr>
          <p:cNvPr id="17" name="Plassholder for bilde 7"/>
          <p:cNvSpPr>
            <a:spLocks noGrp="1"/>
          </p:cNvSpPr>
          <p:nvPr>
            <p:ph type="pic" sz="quarter" idx="30"/>
          </p:nvPr>
        </p:nvSpPr>
        <p:spPr>
          <a:xfrm>
            <a:off x="5515107" y="2974463"/>
            <a:ext cx="3628893" cy="1792799"/>
          </a:xfrm>
          <a:solidFill>
            <a:schemeClr val="bg2"/>
          </a:solidFill>
        </p:spPr>
        <p:txBody>
          <a:bodyPr>
            <a:normAutofit/>
          </a:bodyPr>
          <a:lstStyle>
            <a:lvl1pPr marL="0" indent="0" algn="ctr">
              <a:buNone/>
              <a:defRPr sz="1400"/>
            </a:lvl1pPr>
          </a:lstStyle>
          <a:p>
            <a:r>
              <a:rPr lang="nb-NO"/>
              <a:t>Klikk på ikonet for å legge til et bilde</a:t>
            </a:r>
            <a:endParaRPr lang="en-GB" dirty="0"/>
          </a:p>
        </p:txBody>
      </p:sp>
      <p:pic>
        <p:nvPicPr>
          <p:cNvPr id="13" name="Bilde 12">
            <a:extLst>
              <a:ext uri="{FF2B5EF4-FFF2-40B4-BE49-F238E27FC236}">
                <a16:creationId xmlns:a16="http://schemas.microsoft.com/office/drawing/2014/main" id="{19C518B1-490B-4B9B-9270-C6AD126805A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20545" y="239764"/>
            <a:ext cx="1202242" cy="337414"/>
          </a:xfrm>
          <a:prstGeom prst="rect">
            <a:avLst/>
          </a:prstGeom>
        </p:spPr>
      </p:pic>
      <p:sp>
        <p:nvSpPr>
          <p:cNvPr id="15" name="Plassholder for bunntekst 4">
            <a:extLst>
              <a:ext uri="{FF2B5EF4-FFF2-40B4-BE49-F238E27FC236}">
                <a16:creationId xmlns:a16="http://schemas.microsoft.com/office/drawing/2014/main" id="{2C8D8BB1-960A-4CF1-B84A-97909DEDBC6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70C9B353-854F-49E8-BA63-5AB6304BFB77}"/>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9" name="Plassholder for dato 3">
            <a:extLst>
              <a:ext uri="{FF2B5EF4-FFF2-40B4-BE49-F238E27FC236}">
                <a16:creationId xmlns:a16="http://schemas.microsoft.com/office/drawing/2014/main" id="{BAE2D154-F65B-43AA-9D04-AE68267C1AC2}"/>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717063918"/>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3 bilder (hvit)">
    <p:spTree>
      <p:nvGrpSpPr>
        <p:cNvPr id="1" name=""/>
        <p:cNvGrpSpPr/>
        <p:nvPr/>
      </p:nvGrpSpPr>
      <p:grpSpPr>
        <a:xfrm>
          <a:off x="0" y="0"/>
          <a:ext cx="0" cy="0"/>
          <a:chOff x="0" y="0"/>
          <a:chExt cx="0" cy="0"/>
        </a:xfrm>
      </p:grpSpPr>
      <p:sp>
        <p:nvSpPr>
          <p:cNvPr id="15" name="Rektangel 14"/>
          <p:cNvSpPr/>
          <p:nvPr userDrawn="1"/>
        </p:nvSpPr>
        <p:spPr>
          <a:xfrm>
            <a:off x="3288323" y="949324"/>
            <a:ext cx="2567353" cy="2850007"/>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ktangel 15"/>
          <p:cNvSpPr/>
          <p:nvPr userDrawn="1"/>
        </p:nvSpPr>
        <p:spPr>
          <a:xfrm>
            <a:off x="6036633" y="949324"/>
            <a:ext cx="2567353" cy="2850007"/>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ktangel 1"/>
          <p:cNvSpPr/>
          <p:nvPr userDrawn="1"/>
        </p:nvSpPr>
        <p:spPr>
          <a:xfrm>
            <a:off x="540014" y="949324"/>
            <a:ext cx="2567353" cy="2850007"/>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lassholder for bilde 9"/>
          <p:cNvSpPr>
            <a:spLocks noGrp="1"/>
          </p:cNvSpPr>
          <p:nvPr>
            <p:ph type="pic" sz="quarter" idx="13"/>
          </p:nvPr>
        </p:nvSpPr>
        <p:spPr>
          <a:xfrm>
            <a:off x="605534"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12" name="Plassholder for tekst 11"/>
          <p:cNvSpPr>
            <a:spLocks noGrp="1"/>
          </p:cNvSpPr>
          <p:nvPr>
            <p:ph type="body" sz="quarter" idx="14" hasCustomPrompt="1"/>
          </p:nvPr>
        </p:nvSpPr>
        <p:spPr>
          <a:xfrm>
            <a:off x="540014" y="3854590"/>
            <a:ext cx="2497377" cy="163513"/>
          </a:xfrm>
        </p:spPr>
        <p:txBody>
          <a:bodyPr anchor="t" anchorCtr="0">
            <a:normAutofit/>
          </a:bodyPr>
          <a:lstStyle>
            <a:lvl1pPr marL="0" indent="0">
              <a:buNone/>
              <a:defRPr sz="800"/>
            </a:lvl1pPr>
          </a:lstStyle>
          <a:p>
            <a:pPr lvl="0"/>
            <a:r>
              <a:rPr lang="nb-NO" dirty="0"/>
              <a:t>Klikk for å </a:t>
            </a:r>
            <a:r>
              <a:rPr lang="nb-NO"/>
              <a:t>redigere kilde og dato</a:t>
            </a:r>
            <a:endParaRPr lang="nb-NO" dirty="0"/>
          </a:p>
        </p:txBody>
      </p:sp>
      <p:sp>
        <p:nvSpPr>
          <p:cNvPr id="22" name="Plassholder for bilde 9"/>
          <p:cNvSpPr>
            <a:spLocks noGrp="1"/>
          </p:cNvSpPr>
          <p:nvPr>
            <p:ph type="pic" sz="quarter" idx="17"/>
          </p:nvPr>
        </p:nvSpPr>
        <p:spPr>
          <a:xfrm>
            <a:off x="335384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3" name="Plassholder for bilde 9"/>
          <p:cNvSpPr>
            <a:spLocks noGrp="1"/>
          </p:cNvSpPr>
          <p:nvPr>
            <p:ph type="pic" sz="quarter" idx="18"/>
          </p:nvPr>
        </p:nvSpPr>
        <p:spPr>
          <a:xfrm>
            <a:off x="610215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4" name="Plassholder for tekst 11"/>
          <p:cNvSpPr>
            <a:spLocks noGrp="1"/>
          </p:cNvSpPr>
          <p:nvPr>
            <p:ph type="body" sz="quarter" idx="19" hasCustomPrompt="1"/>
          </p:nvPr>
        </p:nvSpPr>
        <p:spPr>
          <a:xfrm>
            <a:off x="3285522" y="3854590"/>
            <a:ext cx="2497377" cy="163513"/>
          </a:xfrm>
        </p:spPr>
        <p:txBody>
          <a:bodyPr anchor="t" anchorCtr="0">
            <a:normAutofit/>
          </a:bodyPr>
          <a:lstStyle>
            <a:lvl1pPr marL="0" indent="0">
              <a:buNone/>
              <a:defRPr sz="800"/>
            </a:lvl1pPr>
          </a:lstStyle>
          <a:p>
            <a:pPr lvl="0"/>
            <a:r>
              <a:rPr lang="nb-NO" dirty="0"/>
              <a:t>Klikk for å redigere kilde og dato</a:t>
            </a:r>
          </a:p>
        </p:txBody>
      </p:sp>
      <p:sp>
        <p:nvSpPr>
          <p:cNvPr id="25" name="Plassholder for tekst 11"/>
          <p:cNvSpPr>
            <a:spLocks noGrp="1"/>
          </p:cNvSpPr>
          <p:nvPr>
            <p:ph type="body" sz="quarter" idx="20" hasCustomPrompt="1"/>
          </p:nvPr>
        </p:nvSpPr>
        <p:spPr>
          <a:xfrm>
            <a:off x="6033168" y="3854590"/>
            <a:ext cx="2497377" cy="163513"/>
          </a:xfrm>
        </p:spPr>
        <p:txBody>
          <a:bodyPr anchor="t" anchorCtr="0">
            <a:normAutofit/>
          </a:bodyPr>
          <a:lstStyle>
            <a:lvl1pPr marL="0" indent="0">
              <a:buNone/>
              <a:defRPr sz="800"/>
            </a:lvl1pPr>
          </a:lstStyle>
          <a:p>
            <a:pPr lvl="0"/>
            <a:r>
              <a:rPr lang="nb-NO" dirty="0"/>
              <a:t>Klikk for å </a:t>
            </a:r>
            <a:r>
              <a:rPr lang="nb-NO"/>
              <a:t>redigere kilde og dato</a:t>
            </a:r>
            <a:endParaRPr lang="nb-NO" dirty="0"/>
          </a:p>
        </p:txBody>
      </p:sp>
      <p:sp>
        <p:nvSpPr>
          <p:cNvPr id="14" name="Plassholder for bunntekst 4">
            <a:extLst>
              <a:ext uri="{FF2B5EF4-FFF2-40B4-BE49-F238E27FC236}">
                <a16:creationId xmlns:a16="http://schemas.microsoft.com/office/drawing/2014/main" id="{FF28CFD1-CD16-4B17-8D4C-3C512A11E0DC}"/>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7" name="Plassholder for lysbildenummer 5">
            <a:extLst>
              <a:ext uri="{FF2B5EF4-FFF2-40B4-BE49-F238E27FC236}">
                <a16:creationId xmlns:a16="http://schemas.microsoft.com/office/drawing/2014/main" id="{A778F3D4-5530-41AA-8343-885EE30A99D6}"/>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8" name="Plassholder for dato 3">
            <a:extLst>
              <a:ext uri="{FF2B5EF4-FFF2-40B4-BE49-F238E27FC236}">
                <a16:creationId xmlns:a16="http://schemas.microsoft.com/office/drawing/2014/main" id="{98A79BF5-E36E-4084-92C7-0D26BF693CE3}"/>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221603236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preserve="1" userDrawn="1">
  <p:cSld name="3 presseklipp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15" name="Rektangel 14"/>
          <p:cNvSpPr/>
          <p:nvPr userDrawn="1"/>
        </p:nvSpPr>
        <p:spPr>
          <a:xfrm>
            <a:off x="3288323" y="949324"/>
            <a:ext cx="2567353" cy="2850007"/>
          </a:xfrm>
          <a:prstGeom prst="rect">
            <a:avLst/>
          </a:prstGeom>
          <a:solidFill>
            <a:schemeClr val="bg1"/>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ktangel 15"/>
          <p:cNvSpPr/>
          <p:nvPr userDrawn="1"/>
        </p:nvSpPr>
        <p:spPr>
          <a:xfrm>
            <a:off x="6036633" y="949324"/>
            <a:ext cx="2567353" cy="2850007"/>
          </a:xfrm>
          <a:prstGeom prst="rect">
            <a:avLst/>
          </a:prstGeom>
          <a:solidFill>
            <a:schemeClr val="bg1"/>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ktangel 1"/>
          <p:cNvSpPr/>
          <p:nvPr userDrawn="1"/>
        </p:nvSpPr>
        <p:spPr>
          <a:xfrm>
            <a:off x="540014" y="949324"/>
            <a:ext cx="2567353" cy="2850007"/>
          </a:xfrm>
          <a:prstGeom prst="rect">
            <a:avLst/>
          </a:prstGeom>
          <a:solidFill>
            <a:schemeClr val="bg1"/>
          </a:solidFill>
          <a:ln w="381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lassholder for bilde 9"/>
          <p:cNvSpPr>
            <a:spLocks noGrp="1"/>
          </p:cNvSpPr>
          <p:nvPr>
            <p:ph type="pic" sz="quarter" idx="13"/>
          </p:nvPr>
        </p:nvSpPr>
        <p:spPr>
          <a:xfrm>
            <a:off x="605534"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12" name="Plassholder for tekst 11"/>
          <p:cNvSpPr>
            <a:spLocks noGrp="1"/>
          </p:cNvSpPr>
          <p:nvPr>
            <p:ph type="body" sz="quarter" idx="14" hasCustomPrompt="1"/>
          </p:nvPr>
        </p:nvSpPr>
        <p:spPr>
          <a:xfrm>
            <a:off x="540014" y="3854590"/>
            <a:ext cx="2567353" cy="163513"/>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22" name="Plassholder for bilde 9"/>
          <p:cNvSpPr>
            <a:spLocks noGrp="1"/>
          </p:cNvSpPr>
          <p:nvPr>
            <p:ph type="pic" sz="quarter" idx="17"/>
          </p:nvPr>
        </p:nvSpPr>
        <p:spPr>
          <a:xfrm>
            <a:off x="335384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3" name="Plassholder for bilde 9"/>
          <p:cNvSpPr>
            <a:spLocks noGrp="1"/>
          </p:cNvSpPr>
          <p:nvPr>
            <p:ph type="pic" sz="quarter" idx="18"/>
          </p:nvPr>
        </p:nvSpPr>
        <p:spPr>
          <a:xfrm>
            <a:off x="6102153" y="1012121"/>
            <a:ext cx="2436312" cy="2724412"/>
          </a:xfrm>
          <a:solidFill>
            <a:schemeClr val="bg2"/>
          </a:solidFill>
          <a:ln w="63500">
            <a:noFill/>
            <a:miter lim="800000"/>
          </a:ln>
          <a:effectLst/>
        </p:spPr>
        <p:txBody>
          <a:bodyPr>
            <a:normAutofit/>
          </a:bodyPr>
          <a:lstStyle>
            <a:lvl1pPr marL="0" indent="0" algn="ctr">
              <a:buNone/>
              <a:defRPr sz="1200"/>
            </a:lvl1pPr>
          </a:lstStyle>
          <a:p>
            <a:r>
              <a:rPr lang="nb-NO"/>
              <a:t>Klikk på ikonet for å legge til et bilde</a:t>
            </a:r>
            <a:endParaRPr lang="en-GB" dirty="0"/>
          </a:p>
        </p:txBody>
      </p:sp>
      <p:sp>
        <p:nvSpPr>
          <p:cNvPr id="24" name="Plassholder for tekst 11"/>
          <p:cNvSpPr>
            <a:spLocks noGrp="1"/>
          </p:cNvSpPr>
          <p:nvPr>
            <p:ph type="body" sz="quarter" idx="19" hasCustomPrompt="1"/>
          </p:nvPr>
        </p:nvSpPr>
        <p:spPr>
          <a:xfrm>
            <a:off x="3292779" y="3854590"/>
            <a:ext cx="2562897" cy="163513"/>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25" name="Plassholder for tekst 11"/>
          <p:cNvSpPr>
            <a:spLocks noGrp="1"/>
          </p:cNvSpPr>
          <p:nvPr>
            <p:ph type="body" sz="quarter" idx="20" hasCustomPrompt="1"/>
          </p:nvPr>
        </p:nvSpPr>
        <p:spPr>
          <a:xfrm>
            <a:off x="6054939" y="3854590"/>
            <a:ext cx="2562897" cy="163513"/>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pic>
        <p:nvPicPr>
          <p:cNvPr id="19" name="Bilde 18" descr="Logo">
            <a:extLst>
              <a:ext uri="{FF2B5EF4-FFF2-40B4-BE49-F238E27FC236}">
                <a16:creationId xmlns:a16="http://schemas.microsoft.com/office/drawing/2014/main" id="{AD9BCA1B-9D47-4C0F-BC4E-712E34A1189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7" name="Plassholder for bunntekst 4">
            <a:extLst>
              <a:ext uri="{FF2B5EF4-FFF2-40B4-BE49-F238E27FC236}">
                <a16:creationId xmlns:a16="http://schemas.microsoft.com/office/drawing/2014/main" id="{667B929B-13A1-4205-9F56-7369333EB0F8}"/>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8" name="Plassholder for lysbildenummer 5">
            <a:extLst>
              <a:ext uri="{FF2B5EF4-FFF2-40B4-BE49-F238E27FC236}">
                <a16:creationId xmlns:a16="http://schemas.microsoft.com/office/drawing/2014/main" id="{2C7FBFD6-E700-4A13-98BE-C3DDE339A23F}"/>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20" name="Plassholder for dato 3">
            <a:extLst>
              <a:ext uri="{FF2B5EF4-FFF2-40B4-BE49-F238E27FC236}">
                <a16:creationId xmlns:a16="http://schemas.microsoft.com/office/drawing/2014/main" id="{62F26161-155D-4D09-9C41-CE095B429DD9}"/>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91225629"/>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10 bilder (hvit)">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D28F9E43-FD9D-43FF-93DC-7CB86CA9B48D}"/>
              </a:ext>
            </a:extLst>
          </p:cNvPr>
          <p:cNvSpPr/>
          <p:nvPr userDrawn="1"/>
        </p:nvSpPr>
        <p:spPr>
          <a:xfrm>
            <a:off x="540014"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ktangel 17">
            <a:extLst>
              <a:ext uri="{FF2B5EF4-FFF2-40B4-BE49-F238E27FC236}">
                <a16:creationId xmlns:a16="http://schemas.microsoft.com/office/drawing/2014/main" id="{CA19233E-6CC1-4C91-AB06-57AB112BC997}"/>
              </a:ext>
            </a:extLst>
          </p:cNvPr>
          <p:cNvSpPr/>
          <p:nvPr userDrawn="1"/>
        </p:nvSpPr>
        <p:spPr>
          <a:xfrm>
            <a:off x="2172793"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ktangel 19">
            <a:extLst>
              <a:ext uri="{FF2B5EF4-FFF2-40B4-BE49-F238E27FC236}">
                <a16:creationId xmlns:a16="http://schemas.microsoft.com/office/drawing/2014/main" id="{5616E4BB-248D-4D52-B6BE-7E8339C121D5}"/>
              </a:ext>
            </a:extLst>
          </p:cNvPr>
          <p:cNvSpPr/>
          <p:nvPr userDrawn="1"/>
        </p:nvSpPr>
        <p:spPr>
          <a:xfrm>
            <a:off x="3805572"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ktangel 20">
            <a:extLst>
              <a:ext uri="{FF2B5EF4-FFF2-40B4-BE49-F238E27FC236}">
                <a16:creationId xmlns:a16="http://schemas.microsoft.com/office/drawing/2014/main" id="{5C8330A6-52C1-4F21-AAF4-F0CA466590BF}"/>
              </a:ext>
            </a:extLst>
          </p:cNvPr>
          <p:cNvSpPr/>
          <p:nvPr userDrawn="1"/>
        </p:nvSpPr>
        <p:spPr>
          <a:xfrm>
            <a:off x="543800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ktangel 25">
            <a:extLst>
              <a:ext uri="{FF2B5EF4-FFF2-40B4-BE49-F238E27FC236}">
                <a16:creationId xmlns:a16="http://schemas.microsoft.com/office/drawing/2014/main" id="{E9FF5287-8C01-44A5-AD4B-40D2FD85ABF9}"/>
              </a:ext>
            </a:extLst>
          </p:cNvPr>
          <p:cNvSpPr/>
          <p:nvPr userDrawn="1"/>
        </p:nvSpPr>
        <p:spPr>
          <a:xfrm>
            <a:off x="707113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lassholder for bilde 9">
            <a:extLst>
              <a:ext uri="{FF2B5EF4-FFF2-40B4-BE49-F238E27FC236}">
                <a16:creationId xmlns:a16="http://schemas.microsoft.com/office/drawing/2014/main" id="{C6851150-98D6-40D2-BBA2-ED2C978A2C4C}"/>
              </a:ext>
            </a:extLst>
          </p:cNvPr>
          <p:cNvSpPr>
            <a:spLocks noGrp="1"/>
          </p:cNvSpPr>
          <p:nvPr>
            <p:ph type="pic" sz="quarter" idx="18"/>
          </p:nvPr>
        </p:nvSpPr>
        <p:spPr>
          <a:xfrm>
            <a:off x="712818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29" name="Plassholder for bilde 9">
            <a:extLst>
              <a:ext uri="{FF2B5EF4-FFF2-40B4-BE49-F238E27FC236}">
                <a16:creationId xmlns:a16="http://schemas.microsoft.com/office/drawing/2014/main" id="{03CA22C5-A17A-4D30-9B0E-7B4B3397E07C}"/>
              </a:ext>
            </a:extLst>
          </p:cNvPr>
          <p:cNvSpPr>
            <a:spLocks noGrp="1"/>
          </p:cNvSpPr>
          <p:nvPr>
            <p:ph type="pic" sz="quarter" idx="21"/>
          </p:nvPr>
        </p:nvSpPr>
        <p:spPr>
          <a:xfrm>
            <a:off x="549540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0" name="Plassholder for bilde 9">
            <a:extLst>
              <a:ext uri="{FF2B5EF4-FFF2-40B4-BE49-F238E27FC236}">
                <a16:creationId xmlns:a16="http://schemas.microsoft.com/office/drawing/2014/main" id="{3BE473E8-CF35-42E3-95A9-8C483D7B5DAE}"/>
              </a:ext>
            </a:extLst>
          </p:cNvPr>
          <p:cNvSpPr>
            <a:spLocks noGrp="1"/>
          </p:cNvSpPr>
          <p:nvPr>
            <p:ph type="pic" sz="quarter" idx="22"/>
          </p:nvPr>
        </p:nvSpPr>
        <p:spPr>
          <a:xfrm>
            <a:off x="3862628"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1" name="Plassholder for bilde 9">
            <a:extLst>
              <a:ext uri="{FF2B5EF4-FFF2-40B4-BE49-F238E27FC236}">
                <a16:creationId xmlns:a16="http://schemas.microsoft.com/office/drawing/2014/main" id="{28FEDD48-B038-4916-A519-426C530FBA8F}"/>
              </a:ext>
            </a:extLst>
          </p:cNvPr>
          <p:cNvSpPr>
            <a:spLocks noGrp="1"/>
          </p:cNvSpPr>
          <p:nvPr>
            <p:ph type="pic" sz="quarter" idx="23"/>
          </p:nvPr>
        </p:nvSpPr>
        <p:spPr>
          <a:xfrm>
            <a:off x="2230936"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2" name="Plassholder for bilde 9">
            <a:extLst>
              <a:ext uri="{FF2B5EF4-FFF2-40B4-BE49-F238E27FC236}">
                <a16:creationId xmlns:a16="http://schemas.microsoft.com/office/drawing/2014/main" id="{510D8A24-550F-4551-9E27-ABC092521192}"/>
              </a:ext>
            </a:extLst>
          </p:cNvPr>
          <p:cNvSpPr>
            <a:spLocks noGrp="1"/>
          </p:cNvSpPr>
          <p:nvPr>
            <p:ph type="pic" sz="quarter" idx="24"/>
          </p:nvPr>
        </p:nvSpPr>
        <p:spPr>
          <a:xfrm>
            <a:off x="597070" y="8953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33" name="Plassholder for tekst 11">
            <a:extLst>
              <a:ext uri="{FF2B5EF4-FFF2-40B4-BE49-F238E27FC236}">
                <a16:creationId xmlns:a16="http://schemas.microsoft.com/office/drawing/2014/main" id="{34B95272-B564-4191-A7A3-6106A6ABA9FC}"/>
              </a:ext>
            </a:extLst>
          </p:cNvPr>
          <p:cNvSpPr>
            <a:spLocks noGrp="1"/>
          </p:cNvSpPr>
          <p:nvPr>
            <p:ph type="body" sz="quarter" idx="26" hasCustomPrompt="1"/>
          </p:nvPr>
        </p:nvSpPr>
        <p:spPr>
          <a:xfrm>
            <a:off x="540014"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4" name="Plassholder for tekst 11">
            <a:extLst>
              <a:ext uri="{FF2B5EF4-FFF2-40B4-BE49-F238E27FC236}">
                <a16:creationId xmlns:a16="http://schemas.microsoft.com/office/drawing/2014/main" id="{71FF20B2-0F76-4949-888D-8B489B8BBCEF}"/>
              </a:ext>
            </a:extLst>
          </p:cNvPr>
          <p:cNvSpPr>
            <a:spLocks noGrp="1"/>
          </p:cNvSpPr>
          <p:nvPr>
            <p:ph type="body" sz="quarter" idx="45" hasCustomPrompt="1"/>
          </p:nvPr>
        </p:nvSpPr>
        <p:spPr>
          <a:xfrm>
            <a:off x="2172793"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5" name="Plassholder for tekst 11">
            <a:extLst>
              <a:ext uri="{FF2B5EF4-FFF2-40B4-BE49-F238E27FC236}">
                <a16:creationId xmlns:a16="http://schemas.microsoft.com/office/drawing/2014/main" id="{7C406ABF-237B-4AB2-9B63-9CE8C1276D0A}"/>
              </a:ext>
            </a:extLst>
          </p:cNvPr>
          <p:cNvSpPr>
            <a:spLocks noGrp="1"/>
          </p:cNvSpPr>
          <p:nvPr>
            <p:ph type="body" sz="quarter" idx="46" hasCustomPrompt="1"/>
          </p:nvPr>
        </p:nvSpPr>
        <p:spPr>
          <a:xfrm>
            <a:off x="3805572"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6" name="Plassholder for tekst 11">
            <a:extLst>
              <a:ext uri="{FF2B5EF4-FFF2-40B4-BE49-F238E27FC236}">
                <a16:creationId xmlns:a16="http://schemas.microsoft.com/office/drawing/2014/main" id="{8BAEE01D-CA66-47A3-A9AC-0D0B7FDE70E9}"/>
              </a:ext>
            </a:extLst>
          </p:cNvPr>
          <p:cNvSpPr>
            <a:spLocks noGrp="1"/>
          </p:cNvSpPr>
          <p:nvPr>
            <p:ph type="body" sz="quarter" idx="47" hasCustomPrompt="1"/>
          </p:nvPr>
        </p:nvSpPr>
        <p:spPr>
          <a:xfrm>
            <a:off x="5438001" y="2466182"/>
            <a:ext cx="1501369"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7" name="Plassholder for tekst 11">
            <a:extLst>
              <a:ext uri="{FF2B5EF4-FFF2-40B4-BE49-F238E27FC236}">
                <a16:creationId xmlns:a16="http://schemas.microsoft.com/office/drawing/2014/main" id="{D8BF249A-92BB-4159-BC43-0F96048B4195}"/>
              </a:ext>
            </a:extLst>
          </p:cNvPr>
          <p:cNvSpPr>
            <a:spLocks noGrp="1"/>
          </p:cNvSpPr>
          <p:nvPr>
            <p:ph type="body" sz="quarter" idx="48" hasCustomPrompt="1"/>
          </p:nvPr>
        </p:nvSpPr>
        <p:spPr>
          <a:xfrm>
            <a:off x="7070431" y="2466182"/>
            <a:ext cx="1501368"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8" name="Plassholder for tekst 11">
            <a:extLst>
              <a:ext uri="{FF2B5EF4-FFF2-40B4-BE49-F238E27FC236}">
                <a16:creationId xmlns:a16="http://schemas.microsoft.com/office/drawing/2014/main" id="{AB19DEA8-79A0-4F30-8E4D-8BF07E3345E6}"/>
              </a:ext>
            </a:extLst>
          </p:cNvPr>
          <p:cNvSpPr>
            <a:spLocks noGrp="1"/>
          </p:cNvSpPr>
          <p:nvPr>
            <p:ph type="body" sz="quarter" idx="54" hasCustomPrompt="1"/>
          </p:nvPr>
        </p:nvSpPr>
        <p:spPr>
          <a:xfrm>
            <a:off x="539751" y="4445290"/>
            <a:ext cx="1510872"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39" name="Plassholder for tekst 11">
            <a:extLst>
              <a:ext uri="{FF2B5EF4-FFF2-40B4-BE49-F238E27FC236}">
                <a16:creationId xmlns:a16="http://schemas.microsoft.com/office/drawing/2014/main" id="{80AD255D-8442-43A7-AEA1-12F28AAE559F}"/>
              </a:ext>
            </a:extLst>
          </p:cNvPr>
          <p:cNvSpPr>
            <a:spLocks noGrp="1"/>
          </p:cNvSpPr>
          <p:nvPr>
            <p:ph type="body" sz="quarter" idx="55" hasCustomPrompt="1"/>
          </p:nvPr>
        </p:nvSpPr>
        <p:spPr>
          <a:xfrm>
            <a:off x="2172793" y="4445290"/>
            <a:ext cx="1508073"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0" name="Plassholder for tekst 11">
            <a:extLst>
              <a:ext uri="{FF2B5EF4-FFF2-40B4-BE49-F238E27FC236}">
                <a16:creationId xmlns:a16="http://schemas.microsoft.com/office/drawing/2014/main" id="{CE77484B-12DA-470D-9ADA-F5285621FE84}"/>
              </a:ext>
            </a:extLst>
          </p:cNvPr>
          <p:cNvSpPr>
            <a:spLocks noGrp="1"/>
          </p:cNvSpPr>
          <p:nvPr>
            <p:ph type="body" sz="quarter" idx="56" hasCustomPrompt="1"/>
          </p:nvPr>
        </p:nvSpPr>
        <p:spPr>
          <a:xfrm>
            <a:off x="3811926" y="4445290"/>
            <a:ext cx="1495016"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1" name="Plassholder for tekst 11">
            <a:extLst>
              <a:ext uri="{FF2B5EF4-FFF2-40B4-BE49-F238E27FC236}">
                <a16:creationId xmlns:a16="http://schemas.microsoft.com/office/drawing/2014/main" id="{1A4EAE20-B2A0-4DB4-AF5C-C9EB961F89B0}"/>
              </a:ext>
            </a:extLst>
          </p:cNvPr>
          <p:cNvSpPr>
            <a:spLocks noGrp="1"/>
          </p:cNvSpPr>
          <p:nvPr>
            <p:ph type="body" sz="quarter" idx="57" hasCustomPrompt="1"/>
          </p:nvPr>
        </p:nvSpPr>
        <p:spPr>
          <a:xfrm>
            <a:off x="5438002" y="4445290"/>
            <a:ext cx="1501368"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2" name="Plassholder for tekst 11">
            <a:extLst>
              <a:ext uri="{FF2B5EF4-FFF2-40B4-BE49-F238E27FC236}">
                <a16:creationId xmlns:a16="http://schemas.microsoft.com/office/drawing/2014/main" id="{2890A0E8-1E61-4D93-ABF0-0349F9B82E96}"/>
              </a:ext>
            </a:extLst>
          </p:cNvPr>
          <p:cNvSpPr>
            <a:spLocks noGrp="1"/>
          </p:cNvSpPr>
          <p:nvPr>
            <p:ph type="body" sz="quarter" idx="58" hasCustomPrompt="1"/>
          </p:nvPr>
        </p:nvSpPr>
        <p:spPr>
          <a:xfrm>
            <a:off x="7070430" y="4445290"/>
            <a:ext cx="1501368" cy="303140"/>
          </a:xfrm>
        </p:spPr>
        <p:txBody>
          <a:bodyPr anchor="t" anchorCtr="0">
            <a:normAutofit/>
          </a:bodyPr>
          <a:lstStyle>
            <a:lvl1pPr marL="0" indent="0">
              <a:buNone/>
              <a:defRPr sz="800">
                <a:solidFill>
                  <a:schemeClr val="tx1"/>
                </a:solidFill>
              </a:defRPr>
            </a:lvl1pPr>
          </a:lstStyle>
          <a:p>
            <a:pPr lvl="0"/>
            <a:r>
              <a:rPr lang="nb-NO" dirty="0"/>
              <a:t>Klikk for å redigere beskrivelse, kilde etc.</a:t>
            </a:r>
          </a:p>
        </p:txBody>
      </p:sp>
      <p:sp>
        <p:nvSpPr>
          <p:cNvPr id="43" name="Rektangel 42">
            <a:extLst>
              <a:ext uri="{FF2B5EF4-FFF2-40B4-BE49-F238E27FC236}">
                <a16:creationId xmlns:a16="http://schemas.microsoft.com/office/drawing/2014/main" id="{3EE5688E-3EA6-45EC-B52A-79B6326EE3A7}"/>
              </a:ext>
            </a:extLst>
          </p:cNvPr>
          <p:cNvSpPr/>
          <p:nvPr userDrawn="1"/>
        </p:nvSpPr>
        <p:spPr>
          <a:xfrm>
            <a:off x="540014"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ktangel 43">
            <a:extLst>
              <a:ext uri="{FF2B5EF4-FFF2-40B4-BE49-F238E27FC236}">
                <a16:creationId xmlns:a16="http://schemas.microsoft.com/office/drawing/2014/main" id="{EFF2E067-0ACD-4978-AC43-8B18A70A3E07}"/>
              </a:ext>
            </a:extLst>
          </p:cNvPr>
          <p:cNvSpPr/>
          <p:nvPr userDrawn="1"/>
        </p:nvSpPr>
        <p:spPr>
          <a:xfrm>
            <a:off x="2172793"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ktangel 44">
            <a:extLst>
              <a:ext uri="{FF2B5EF4-FFF2-40B4-BE49-F238E27FC236}">
                <a16:creationId xmlns:a16="http://schemas.microsoft.com/office/drawing/2014/main" id="{B5EE5AE5-008E-4294-858F-65CD7CAEF64D}"/>
              </a:ext>
            </a:extLst>
          </p:cNvPr>
          <p:cNvSpPr/>
          <p:nvPr userDrawn="1"/>
        </p:nvSpPr>
        <p:spPr>
          <a:xfrm>
            <a:off x="3805572"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ktangel 45">
            <a:extLst>
              <a:ext uri="{FF2B5EF4-FFF2-40B4-BE49-F238E27FC236}">
                <a16:creationId xmlns:a16="http://schemas.microsoft.com/office/drawing/2014/main" id="{2FEDD2E8-EA4B-414D-ABDF-F4BF5F711838}"/>
              </a:ext>
            </a:extLst>
          </p:cNvPr>
          <p:cNvSpPr/>
          <p:nvPr userDrawn="1"/>
        </p:nvSpPr>
        <p:spPr>
          <a:xfrm>
            <a:off x="543800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ktangel 46">
            <a:extLst>
              <a:ext uri="{FF2B5EF4-FFF2-40B4-BE49-F238E27FC236}">
                <a16:creationId xmlns:a16="http://schemas.microsoft.com/office/drawing/2014/main" id="{6700CA7C-BF14-420F-9264-18B27FDA25F7}"/>
              </a:ext>
            </a:extLst>
          </p:cNvPr>
          <p:cNvSpPr/>
          <p:nvPr userDrawn="1"/>
        </p:nvSpPr>
        <p:spPr>
          <a:xfrm>
            <a:off x="707113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Plassholder for bilde 9">
            <a:extLst>
              <a:ext uri="{FF2B5EF4-FFF2-40B4-BE49-F238E27FC236}">
                <a16:creationId xmlns:a16="http://schemas.microsoft.com/office/drawing/2014/main" id="{437AD361-34EC-4918-8B37-7982F137F13F}"/>
              </a:ext>
            </a:extLst>
          </p:cNvPr>
          <p:cNvSpPr>
            <a:spLocks noGrp="1"/>
          </p:cNvSpPr>
          <p:nvPr>
            <p:ph type="pic" sz="quarter" idx="59"/>
          </p:nvPr>
        </p:nvSpPr>
        <p:spPr>
          <a:xfrm>
            <a:off x="7128187"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49" name="Plassholder for bilde 9">
            <a:extLst>
              <a:ext uri="{FF2B5EF4-FFF2-40B4-BE49-F238E27FC236}">
                <a16:creationId xmlns:a16="http://schemas.microsoft.com/office/drawing/2014/main" id="{BEACA988-147E-4DB0-AC69-3E67AD57E3E1}"/>
              </a:ext>
            </a:extLst>
          </p:cNvPr>
          <p:cNvSpPr>
            <a:spLocks noGrp="1"/>
          </p:cNvSpPr>
          <p:nvPr>
            <p:ph type="pic" sz="quarter" idx="60"/>
          </p:nvPr>
        </p:nvSpPr>
        <p:spPr>
          <a:xfrm>
            <a:off x="549470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0" name="Plassholder for bilde 9">
            <a:extLst>
              <a:ext uri="{FF2B5EF4-FFF2-40B4-BE49-F238E27FC236}">
                <a16:creationId xmlns:a16="http://schemas.microsoft.com/office/drawing/2014/main" id="{6EFD370F-324A-4E6C-847B-128E26757E44}"/>
              </a:ext>
            </a:extLst>
          </p:cNvPr>
          <p:cNvSpPr>
            <a:spLocks noGrp="1"/>
          </p:cNvSpPr>
          <p:nvPr>
            <p:ph type="pic" sz="quarter" idx="61"/>
          </p:nvPr>
        </p:nvSpPr>
        <p:spPr>
          <a:xfrm>
            <a:off x="3862628"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1" name="Plassholder for bilde 9">
            <a:extLst>
              <a:ext uri="{FF2B5EF4-FFF2-40B4-BE49-F238E27FC236}">
                <a16:creationId xmlns:a16="http://schemas.microsoft.com/office/drawing/2014/main" id="{D0CAE83B-0618-4D28-82DB-0E070727B1B3}"/>
              </a:ext>
            </a:extLst>
          </p:cNvPr>
          <p:cNvSpPr>
            <a:spLocks noGrp="1"/>
          </p:cNvSpPr>
          <p:nvPr>
            <p:ph type="pic" sz="quarter" idx="62"/>
          </p:nvPr>
        </p:nvSpPr>
        <p:spPr>
          <a:xfrm>
            <a:off x="223093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2" name="Plassholder for bilde 9">
            <a:extLst>
              <a:ext uri="{FF2B5EF4-FFF2-40B4-BE49-F238E27FC236}">
                <a16:creationId xmlns:a16="http://schemas.microsoft.com/office/drawing/2014/main" id="{AAACD13D-8511-4321-BB38-3F76C7EAA3B3}"/>
              </a:ext>
            </a:extLst>
          </p:cNvPr>
          <p:cNvSpPr>
            <a:spLocks noGrp="1"/>
          </p:cNvSpPr>
          <p:nvPr>
            <p:ph type="pic" sz="quarter" idx="63"/>
          </p:nvPr>
        </p:nvSpPr>
        <p:spPr>
          <a:xfrm>
            <a:off x="597070" y="2868772"/>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3" name="Plassholder for bunntekst 4">
            <a:extLst>
              <a:ext uri="{FF2B5EF4-FFF2-40B4-BE49-F238E27FC236}">
                <a16:creationId xmlns:a16="http://schemas.microsoft.com/office/drawing/2014/main" id="{267260E4-2086-4E93-A9B0-9B4B9492EB9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54" name="Plassholder for lysbildenummer 5">
            <a:extLst>
              <a:ext uri="{FF2B5EF4-FFF2-40B4-BE49-F238E27FC236}">
                <a16:creationId xmlns:a16="http://schemas.microsoft.com/office/drawing/2014/main" id="{8C5614AA-7DB9-4156-B417-31AEAA02EB48}"/>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55" name="Plassholder for dato 3">
            <a:extLst>
              <a:ext uri="{FF2B5EF4-FFF2-40B4-BE49-F238E27FC236}">
                <a16:creationId xmlns:a16="http://schemas.microsoft.com/office/drawing/2014/main" id="{17A20962-280A-420E-AB96-47433B01041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3754232142"/>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showMasterSp="0" preserve="1" userDrawn="1">
  <p:cSld name="10 bilder (mørk)">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pic>
        <p:nvPicPr>
          <p:cNvPr id="19" name="Bilde 18" descr="Logo">
            <a:extLst>
              <a:ext uri="{FF2B5EF4-FFF2-40B4-BE49-F238E27FC236}">
                <a16:creationId xmlns:a16="http://schemas.microsoft.com/office/drawing/2014/main" id="{AD9BCA1B-9D47-4C0F-BC4E-712E34A1189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53" name="Rektangel 52">
            <a:extLst>
              <a:ext uri="{FF2B5EF4-FFF2-40B4-BE49-F238E27FC236}">
                <a16:creationId xmlns:a16="http://schemas.microsoft.com/office/drawing/2014/main" id="{FF841A91-B6F8-449F-A4BD-F6A1367C1978}"/>
              </a:ext>
            </a:extLst>
          </p:cNvPr>
          <p:cNvSpPr/>
          <p:nvPr userDrawn="1"/>
        </p:nvSpPr>
        <p:spPr>
          <a:xfrm>
            <a:off x="540014"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ktangel 53">
            <a:extLst>
              <a:ext uri="{FF2B5EF4-FFF2-40B4-BE49-F238E27FC236}">
                <a16:creationId xmlns:a16="http://schemas.microsoft.com/office/drawing/2014/main" id="{6C651AEB-0DBE-47A9-A249-082E532D58F5}"/>
              </a:ext>
            </a:extLst>
          </p:cNvPr>
          <p:cNvSpPr/>
          <p:nvPr userDrawn="1"/>
        </p:nvSpPr>
        <p:spPr>
          <a:xfrm>
            <a:off x="2172793"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ktangel 54">
            <a:extLst>
              <a:ext uri="{FF2B5EF4-FFF2-40B4-BE49-F238E27FC236}">
                <a16:creationId xmlns:a16="http://schemas.microsoft.com/office/drawing/2014/main" id="{7CB81512-901A-49E3-A3E3-6C02A16873C8}"/>
              </a:ext>
            </a:extLst>
          </p:cNvPr>
          <p:cNvSpPr/>
          <p:nvPr userDrawn="1"/>
        </p:nvSpPr>
        <p:spPr>
          <a:xfrm>
            <a:off x="3805572"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ktangel 55">
            <a:extLst>
              <a:ext uri="{FF2B5EF4-FFF2-40B4-BE49-F238E27FC236}">
                <a16:creationId xmlns:a16="http://schemas.microsoft.com/office/drawing/2014/main" id="{3C77165F-D10C-4315-8BC3-E6243AA7B0D6}"/>
              </a:ext>
            </a:extLst>
          </p:cNvPr>
          <p:cNvSpPr/>
          <p:nvPr userDrawn="1"/>
        </p:nvSpPr>
        <p:spPr>
          <a:xfrm>
            <a:off x="543800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ktangel 56">
            <a:extLst>
              <a:ext uri="{FF2B5EF4-FFF2-40B4-BE49-F238E27FC236}">
                <a16:creationId xmlns:a16="http://schemas.microsoft.com/office/drawing/2014/main" id="{D4F5C8F9-2D0D-4424-BAB6-30F1353EF11D}"/>
              </a:ext>
            </a:extLst>
          </p:cNvPr>
          <p:cNvSpPr/>
          <p:nvPr userDrawn="1"/>
        </p:nvSpPr>
        <p:spPr>
          <a:xfrm>
            <a:off x="7071131" y="843756"/>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Plassholder for bilde 9">
            <a:extLst>
              <a:ext uri="{FF2B5EF4-FFF2-40B4-BE49-F238E27FC236}">
                <a16:creationId xmlns:a16="http://schemas.microsoft.com/office/drawing/2014/main" id="{BFF7A024-7763-497A-9D71-FD7D6CA67149}"/>
              </a:ext>
            </a:extLst>
          </p:cNvPr>
          <p:cNvSpPr>
            <a:spLocks noGrp="1"/>
          </p:cNvSpPr>
          <p:nvPr>
            <p:ph type="pic" sz="quarter" idx="18"/>
          </p:nvPr>
        </p:nvSpPr>
        <p:spPr>
          <a:xfrm>
            <a:off x="712818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59" name="Plassholder for bilde 9">
            <a:extLst>
              <a:ext uri="{FF2B5EF4-FFF2-40B4-BE49-F238E27FC236}">
                <a16:creationId xmlns:a16="http://schemas.microsoft.com/office/drawing/2014/main" id="{39A8589F-AD1D-4935-8890-8459EED2DCAF}"/>
              </a:ext>
            </a:extLst>
          </p:cNvPr>
          <p:cNvSpPr>
            <a:spLocks noGrp="1"/>
          </p:cNvSpPr>
          <p:nvPr>
            <p:ph type="pic" sz="quarter" idx="21"/>
          </p:nvPr>
        </p:nvSpPr>
        <p:spPr>
          <a:xfrm>
            <a:off x="5495407"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0" name="Plassholder for bilde 9">
            <a:extLst>
              <a:ext uri="{FF2B5EF4-FFF2-40B4-BE49-F238E27FC236}">
                <a16:creationId xmlns:a16="http://schemas.microsoft.com/office/drawing/2014/main" id="{6BF35C97-5EF8-4623-BB56-707DEE600F4D}"/>
              </a:ext>
            </a:extLst>
          </p:cNvPr>
          <p:cNvSpPr>
            <a:spLocks noGrp="1"/>
          </p:cNvSpPr>
          <p:nvPr>
            <p:ph type="pic" sz="quarter" idx="22"/>
          </p:nvPr>
        </p:nvSpPr>
        <p:spPr>
          <a:xfrm>
            <a:off x="3862628"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1" name="Plassholder for bilde 9">
            <a:extLst>
              <a:ext uri="{FF2B5EF4-FFF2-40B4-BE49-F238E27FC236}">
                <a16:creationId xmlns:a16="http://schemas.microsoft.com/office/drawing/2014/main" id="{9B86B956-4260-4C69-A0A1-4EFC1CF22458}"/>
              </a:ext>
            </a:extLst>
          </p:cNvPr>
          <p:cNvSpPr>
            <a:spLocks noGrp="1"/>
          </p:cNvSpPr>
          <p:nvPr>
            <p:ph type="pic" sz="quarter" idx="23"/>
          </p:nvPr>
        </p:nvSpPr>
        <p:spPr>
          <a:xfrm>
            <a:off x="2230936" y="896514"/>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2" name="Plassholder for bilde 9">
            <a:extLst>
              <a:ext uri="{FF2B5EF4-FFF2-40B4-BE49-F238E27FC236}">
                <a16:creationId xmlns:a16="http://schemas.microsoft.com/office/drawing/2014/main" id="{1ECE6509-16B9-4DCF-ACE6-E03D8F183FCD}"/>
              </a:ext>
            </a:extLst>
          </p:cNvPr>
          <p:cNvSpPr>
            <a:spLocks noGrp="1"/>
          </p:cNvSpPr>
          <p:nvPr>
            <p:ph type="pic" sz="quarter" idx="24"/>
          </p:nvPr>
        </p:nvSpPr>
        <p:spPr>
          <a:xfrm>
            <a:off x="597070" y="8953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63" name="Plassholder for tekst 11">
            <a:extLst>
              <a:ext uri="{FF2B5EF4-FFF2-40B4-BE49-F238E27FC236}">
                <a16:creationId xmlns:a16="http://schemas.microsoft.com/office/drawing/2014/main" id="{85314915-C1C4-48D8-B645-04B954904CE5}"/>
              </a:ext>
            </a:extLst>
          </p:cNvPr>
          <p:cNvSpPr>
            <a:spLocks noGrp="1"/>
          </p:cNvSpPr>
          <p:nvPr>
            <p:ph type="body" sz="quarter" idx="26" hasCustomPrompt="1"/>
          </p:nvPr>
        </p:nvSpPr>
        <p:spPr>
          <a:xfrm>
            <a:off x="540014" y="2466182"/>
            <a:ext cx="1501369"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4" name="Plassholder for tekst 11">
            <a:extLst>
              <a:ext uri="{FF2B5EF4-FFF2-40B4-BE49-F238E27FC236}">
                <a16:creationId xmlns:a16="http://schemas.microsoft.com/office/drawing/2014/main" id="{7938D1A1-27CA-424B-B6B1-A7F08C21006E}"/>
              </a:ext>
            </a:extLst>
          </p:cNvPr>
          <p:cNvSpPr>
            <a:spLocks noGrp="1"/>
          </p:cNvSpPr>
          <p:nvPr>
            <p:ph type="body" sz="quarter" idx="45" hasCustomPrompt="1"/>
          </p:nvPr>
        </p:nvSpPr>
        <p:spPr>
          <a:xfrm>
            <a:off x="2172793" y="2466182"/>
            <a:ext cx="1501369"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5" name="Plassholder for tekst 11">
            <a:extLst>
              <a:ext uri="{FF2B5EF4-FFF2-40B4-BE49-F238E27FC236}">
                <a16:creationId xmlns:a16="http://schemas.microsoft.com/office/drawing/2014/main" id="{4F8C3D84-17DA-4004-8CF5-2D3025969E89}"/>
              </a:ext>
            </a:extLst>
          </p:cNvPr>
          <p:cNvSpPr>
            <a:spLocks noGrp="1"/>
          </p:cNvSpPr>
          <p:nvPr>
            <p:ph type="body" sz="quarter" idx="46" hasCustomPrompt="1"/>
          </p:nvPr>
        </p:nvSpPr>
        <p:spPr>
          <a:xfrm>
            <a:off x="3805572" y="2466182"/>
            <a:ext cx="1501369" cy="303140"/>
          </a:xfrm>
        </p:spPr>
        <p:txBody>
          <a:bodyPr anchor="t" anchorCtr="0">
            <a:normAutofit/>
          </a:bodyPr>
          <a:lstStyle>
            <a:lvl1pPr marL="0" marR="0" indent="0" algn="l" defTabSz="914400" rtl="0" eaLnBrk="1" fontAlgn="auto" latinLnBrk="0" hangingPunct="1">
              <a:lnSpc>
                <a:spcPct val="100000"/>
              </a:lnSpc>
              <a:spcBef>
                <a:spcPts val="1000"/>
              </a:spcBef>
              <a:spcAft>
                <a:spcPts val="0"/>
              </a:spcAft>
              <a:buClrTx/>
              <a:buSzTx/>
              <a:buFont typeface="Arial"/>
              <a:buNone/>
              <a:tabLst/>
              <a:defRPr sz="800">
                <a:solidFill>
                  <a:schemeClr val="bg1"/>
                </a:solidFill>
              </a:defRPr>
            </a:lvl1pPr>
          </a:lstStyle>
          <a:p>
            <a:pPr marL="0" marR="0" lvl="0" indent="0" algn="l" defTabSz="914400" rtl="0" eaLnBrk="1" fontAlgn="auto" latinLnBrk="0" hangingPunct="1">
              <a:lnSpc>
                <a:spcPct val="100000"/>
              </a:lnSpc>
              <a:spcBef>
                <a:spcPts val="1000"/>
              </a:spcBef>
              <a:spcAft>
                <a:spcPts val="0"/>
              </a:spcAft>
              <a:buClrTx/>
              <a:buSzTx/>
              <a:buFont typeface="Arial"/>
              <a:buNone/>
              <a:tabLst/>
              <a:defRPr/>
            </a:pPr>
            <a:r>
              <a:rPr lang="nb-NO" dirty="0"/>
              <a:t>Klikk for å redigere beskrivelse, kilde etc.</a:t>
            </a:r>
          </a:p>
          <a:p>
            <a:pPr lvl="0"/>
            <a:endParaRPr lang="nb-NO" dirty="0"/>
          </a:p>
        </p:txBody>
      </p:sp>
      <p:sp>
        <p:nvSpPr>
          <p:cNvPr id="66" name="Plassholder for tekst 11">
            <a:extLst>
              <a:ext uri="{FF2B5EF4-FFF2-40B4-BE49-F238E27FC236}">
                <a16:creationId xmlns:a16="http://schemas.microsoft.com/office/drawing/2014/main" id="{4811FB6D-2546-49C9-83A5-B7639F2F9AC2}"/>
              </a:ext>
            </a:extLst>
          </p:cNvPr>
          <p:cNvSpPr>
            <a:spLocks noGrp="1"/>
          </p:cNvSpPr>
          <p:nvPr>
            <p:ph type="body" sz="quarter" idx="47" hasCustomPrompt="1"/>
          </p:nvPr>
        </p:nvSpPr>
        <p:spPr>
          <a:xfrm>
            <a:off x="5438001" y="2466182"/>
            <a:ext cx="1501369"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7" name="Plassholder for tekst 11">
            <a:extLst>
              <a:ext uri="{FF2B5EF4-FFF2-40B4-BE49-F238E27FC236}">
                <a16:creationId xmlns:a16="http://schemas.microsoft.com/office/drawing/2014/main" id="{77F502D1-3164-4C8A-A4D1-F548E74795C8}"/>
              </a:ext>
            </a:extLst>
          </p:cNvPr>
          <p:cNvSpPr>
            <a:spLocks noGrp="1"/>
          </p:cNvSpPr>
          <p:nvPr>
            <p:ph type="body" sz="quarter" idx="48" hasCustomPrompt="1"/>
          </p:nvPr>
        </p:nvSpPr>
        <p:spPr>
          <a:xfrm>
            <a:off x="7070431" y="2466182"/>
            <a:ext cx="1501368"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8" name="Plassholder for tekst 11">
            <a:extLst>
              <a:ext uri="{FF2B5EF4-FFF2-40B4-BE49-F238E27FC236}">
                <a16:creationId xmlns:a16="http://schemas.microsoft.com/office/drawing/2014/main" id="{33D4A4A1-AE9C-42EE-8C13-967B788E6F65}"/>
              </a:ext>
            </a:extLst>
          </p:cNvPr>
          <p:cNvSpPr>
            <a:spLocks noGrp="1"/>
          </p:cNvSpPr>
          <p:nvPr>
            <p:ph type="body" sz="quarter" idx="54" hasCustomPrompt="1"/>
          </p:nvPr>
        </p:nvSpPr>
        <p:spPr>
          <a:xfrm>
            <a:off x="539751" y="4445290"/>
            <a:ext cx="1510872"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69" name="Plassholder for tekst 11">
            <a:extLst>
              <a:ext uri="{FF2B5EF4-FFF2-40B4-BE49-F238E27FC236}">
                <a16:creationId xmlns:a16="http://schemas.microsoft.com/office/drawing/2014/main" id="{243FDC07-3644-4502-BCF6-826ED6AE4A15}"/>
              </a:ext>
            </a:extLst>
          </p:cNvPr>
          <p:cNvSpPr>
            <a:spLocks noGrp="1"/>
          </p:cNvSpPr>
          <p:nvPr>
            <p:ph type="body" sz="quarter" idx="55" hasCustomPrompt="1"/>
          </p:nvPr>
        </p:nvSpPr>
        <p:spPr>
          <a:xfrm>
            <a:off x="2172793" y="4445290"/>
            <a:ext cx="1508073"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0" name="Plassholder for tekst 11">
            <a:extLst>
              <a:ext uri="{FF2B5EF4-FFF2-40B4-BE49-F238E27FC236}">
                <a16:creationId xmlns:a16="http://schemas.microsoft.com/office/drawing/2014/main" id="{7D0D08C8-DB07-44E1-8E79-5E858BF09F18}"/>
              </a:ext>
            </a:extLst>
          </p:cNvPr>
          <p:cNvSpPr>
            <a:spLocks noGrp="1"/>
          </p:cNvSpPr>
          <p:nvPr>
            <p:ph type="body" sz="quarter" idx="56" hasCustomPrompt="1"/>
          </p:nvPr>
        </p:nvSpPr>
        <p:spPr>
          <a:xfrm>
            <a:off x="3811926" y="4445290"/>
            <a:ext cx="1495016"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1" name="Plassholder for tekst 11">
            <a:extLst>
              <a:ext uri="{FF2B5EF4-FFF2-40B4-BE49-F238E27FC236}">
                <a16:creationId xmlns:a16="http://schemas.microsoft.com/office/drawing/2014/main" id="{D66FA2B3-5147-4725-BE5D-4DB4C21A6141}"/>
              </a:ext>
            </a:extLst>
          </p:cNvPr>
          <p:cNvSpPr>
            <a:spLocks noGrp="1"/>
          </p:cNvSpPr>
          <p:nvPr>
            <p:ph type="body" sz="quarter" idx="57" hasCustomPrompt="1"/>
          </p:nvPr>
        </p:nvSpPr>
        <p:spPr>
          <a:xfrm>
            <a:off x="5438002" y="4445290"/>
            <a:ext cx="1501368"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2" name="Plassholder for tekst 11">
            <a:extLst>
              <a:ext uri="{FF2B5EF4-FFF2-40B4-BE49-F238E27FC236}">
                <a16:creationId xmlns:a16="http://schemas.microsoft.com/office/drawing/2014/main" id="{F8C51328-FA48-4922-BE11-3C5B0B0A8A6B}"/>
              </a:ext>
            </a:extLst>
          </p:cNvPr>
          <p:cNvSpPr>
            <a:spLocks noGrp="1"/>
          </p:cNvSpPr>
          <p:nvPr>
            <p:ph type="body" sz="quarter" idx="58" hasCustomPrompt="1"/>
          </p:nvPr>
        </p:nvSpPr>
        <p:spPr>
          <a:xfrm>
            <a:off x="7070430" y="4445290"/>
            <a:ext cx="1501368" cy="303140"/>
          </a:xfrm>
        </p:spPr>
        <p:txBody>
          <a:bodyPr anchor="t" anchorCtr="0">
            <a:normAutofit/>
          </a:bodyPr>
          <a:lstStyle>
            <a:lvl1pPr marL="0" indent="0">
              <a:buNone/>
              <a:defRPr sz="800">
                <a:solidFill>
                  <a:schemeClr val="bg1"/>
                </a:solidFill>
              </a:defRPr>
            </a:lvl1pPr>
          </a:lstStyle>
          <a:p>
            <a:pPr lvl="0"/>
            <a:r>
              <a:rPr lang="nb-NO" dirty="0"/>
              <a:t>Klikk for å redigere beskrivelse, kilde etc.</a:t>
            </a:r>
          </a:p>
        </p:txBody>
      </p:sp>
      <p:sp>
        <p:nvSpPr>
          <p:cNvPr id="73" name="Rektangel 72">
            <a:extLst>
              <a:ext uri="{FF2B5EF4-FFF2-40B4-BE49-F238E27FC236}">
                <a16:creationId xmlns:a16="http://schemas.microsoft.com/office/drawing/2014/main" id="{0941FD5A-518E-4629-B322-F6FFEA62C885}"/>
              </a:ext>
            </a:extLst>
          </p:cNvPr>
          <p:cNvSpPr/>
          <p:nvPr userDrawn="1"/>
        </p:nvSpPr>
        <p:spPr>
          <a:xfrm>
            <a:off x="540014"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ktangel 73">
            <a:extLst>
              <a:ext uri="{FF2B5EF4-FFF2-40B4-BE49-F238E27FC236}">
                <a16:creationId xmlns:a16="http://schemas.microsoft.com/office/drawing/2014/main" id="{3654D1DC-7486-4044-94F4-D73E0EB55344}"/>
              </a:ext>
            </a:extLst>
          </p:cNvPr>
          <p:cNvSpPr/>
          <p:nvPr userDrawn="1"/>
        </p:nvSpPr>
        <p:spPr>
          <a:xfrm>
            <a:off x="2172793"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Rektangel 74">
            <a:extLst>
              <a:ext uri="{FF2B5EF4-FFF2-40B4-BE49-F238E27FC236}">
                <a16:creationId xmlns:a16="http://schemas.microsoft.com/office/drawing/2014/main" id="{4BC125F5-2A4E-4769-A5C2-D91C11367976}"/>
              </a:ext>
            </a:extLst>
          </p:cNvPr>
          <p:cNvSpPr/>
          <p:nvPr userDrawn="1"/>
        </p:nvSpPr>
        <p:spPr>
          <a:xfrm>
            <a:off x="3805572"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ktangel 75">
            <a:extLst>
              <a:ext uri="{FF2B5EF4-FFF2-40B4-BE49-F238E27FC236}">
                <a16:creationId xmlns:a16="http://schemas.microsoft.com/office/drawing/2014/main" id="{B61072BA-638B-42AC-84C2-91D1BB7F725E}"/>
              </a:ext>
            </a:extLst>
          </p:cNvPr>
          <p:cNvSpPr/>
          <p:nvPr userDrawn="1"/>
        </p:nvSpPr>
        <p:spPr>
          <a:xfrm>
            <a:off x="543800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ktangel 76">
            <a:extLst>
              <a:ext uri="{FF2B5EF4-FFF2-40B4-BE49-F238E27FC236}">
                <a16:creationId xmlns:a16="http://schemas.microsoft.com/office/drawing/2014/main" id="{2FF42558-6CEE-4804-A76D-BD0DF0D2E23D}"/>
              </a:ext>
            </a:extLst>
          </p:cNvPr>
          <p:cNvSpPr/>
          <p:nvPr userDrawn="1"/>
        </p:nvSpPr>
        <p:spPr>
          <a:xfrm>
            <a:off x="7071131" y="2817185"/>
            <a:ext cx="1501369" cy="1539493"/>
          </a:xfrm>
          <a:prstGeom prst="rect">
            <a:avLst/>
          </a:prstGeom>
          <a:solidFill>
            <a:schemeClr val="bg1"/>
          </a:solidFill>
          <a:ln w="381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Plassholder for bilde 9">
            <a:extLst>
              <a:ext uri="{FF2B5EF4-FFF2-40B4-BE49-F238E27FC236}">
                <a16:creationId xmlns:a16="http://schemas.microsoft.com/office/drawing/2014/main" id="{612A5165-E8FB-4B4E-9E99-F1CEDC21C1B3}"/>
              </a:ext>
            </a:extLst>
          </p:cNvPr>
          <p:cNvSpPr>
            <a:spLocks noGrp="1"/>
          </p:cNvSpPr>
          <p:nvPr>
            <p:ph type="pic" sz="quarter" idx="59"/>
          </p:nvPr>
        </p:nvSpPr>
        <p:spPr>
          <a:xfrm>
            <a:off x="7128187"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79" name="Plassholder for bilde 9">
            <a:extLst>
              <a:ext uri="{FF2B5EF4-FFF2-40B4-BE49-F238E27FC236}">
                <a16:creationId xmlns:a16="http://schemas.microsoft.com/office/drawing/2014/main" id="{0FECB027-4DA7-4674-A5C1-F369EEC814A0}"/>
              </a:ext>
            </a:extLst>
          </p:cNvPr>
          <p:cNvSpPr>
            <a:spLocks noGrp="1"/>
          </p:cNvSpPr>
          <p:nvPr>
            <p:ph type="pic" sz="quarter" idx="60"/>
          </p:nvPr>
        </p:nvSpPr>
        <p:spPr>
          <a:xfrm>
            <a:off x="549470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0" name="Plassholder for bilde 9">
            <a:extLst>
              <a:ext uri="{FF2B5EF4-FFF2-40B4-BE49-F238E27FC236}">
                <a16:creationId xmlns:a16="http://schemas.microsoft.com/office/drawing/2014/main" id="{5A7EB79C-A4A6-46B6-825C-C5D6CE3BFA60}"/>
              </a:ext>
            </a:extLst>
          </p:cNvPr>
          <p:cNvSpPr>
            <a:spLocks noGrp="1"/>
          </p:cNvSpPr>
          <p:nvPr>
            <p:ph type="pic" sz="quarter" idx="61"/>
          </p:nvPr>
        </p:nvSpPr>
        <p:spPr>
          <a:xfrm>
            <a:off x="3862628"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1" name="Plassholder for bilde 9">
            <a:extLst>
              <a:ext uri="{FF2B5EF4-FFF2-40B4-BE49-F238E27FC236}">
                <a16:creationId xmlns:a16="http://schemas.microsoft.com/office/drawing/2014/main" id="{97783FFC-91F0-4E88-937A-CDDC9512620F}"/>
              </a:ext>
            </a:extLst>
          </p:cNvPr>
          <p:cNvSpPr>
            <a:spLocks noGrp="1"/>
          </p:cNvSpPr>
          <p:nvPr>
            <p:ph type="pic" sz="quarter" idx="62"/>
          </p:nvPr>
        </p:nvSpPr>
        <p:spPr>
          <a:xfrm>
            <a:off x="2230936" y="2869943"/>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2" name="Plassholder for bilde 9">
            <a:extLst>
              <a:ext uri="{FF2B5EF4-FFF2-40B4-BE49-F238E27FC236}">
                <a16:creationId xmlns:a16="http://schemas.microsoft.com/office/drawing/2014/main" id="{DA6A980D-4125-4851-A900-1120C2F875D1}"/>
              </a:ext>
            </a:extLst>
          </p:cNvPr>
          <p:cNvSpPr>
            <a:spLocks noGrp="1"/>
          </p:cNvSpPr>
          <p:nvPr>
            <p:ph type="pic" sz="quarter" idx="63"/>
          </p:nvPr>
        </p:nvSpPr>
        <p:spPr>
          <a:xfrm>
            <a:off x="597070" y="2868772"/>
            <a:ext cx="1387256" cy="1436319"/>
          </a:xfrm>
          <a:solidFill>
            <a:schemeClr val="bg2"/>
          </a:solidFill>
          <a:ln w="57150">
            <a:noFill/>
            <a:miter lim="800000"/>
          </a:ln>
          <a:effectLst/>
        </p:spPr>
        <p:txBody>
          <a:bodyPr>
            <a:normAutofit/>
          </a:bodyPr>
          <a:lstStyle>
            <a:lvl1pPr marL="0" indent="0">
              <a:buNone/>
              <a:defRPr sz="1200"/>
            </a:lvl1pPr>
          </a:lstStyle>
          <a:p>
            <a:r>
              <a:rPr lang="nb-NO"/>
              <a:t>Klikk på ikonet for å legge til et bilde</a:t>
            </a:r>
            <a:endParaRPr lang="en-GB" dirty="0"/>
          </a:p>
        </p:txBody>
      </p:sp>
      <p:sp>
        <p:nvSpPr>
          <p:cNvPr id="83" name="Plassholder for bunntekst 4">
            <a:extLst>
              <a:ext uri="{FF2B5EF4-FFF2-40B4-BE49-F238E27FC236}">
                <a16:creationId xmlns:a16="http://schemas.microsoft.com/office/drawing/2014/main" id="{205B9FFF-08EC-4FB4-8391-7678393E908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84" name="Plassholder for lysbildenummer 5">
            <a:extLst>
              <a:ext uri="{FF2B5EF4-FFF2-40B4-BE49-F238E27FC236}">
                <a16:creationId xmlns:a16="http://schemas.microsoft.com/office/drawing/2014/main" id="{9B1DA50C-D45D-4799-8E60-F862F468799E}"/>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85" name="Plassholder for dato 3">
            <a:extLst>
              <a:ext uri="{FF2B5EF4-FFF2-40B4-BE49-F238E27FC236}">
                <a16:creationId xmlns:a16="http://schemas.microsoft.com/office/drawing/2014/main" id="{70AD4505-FE9F-4B3C-B66E-2A685BCF8A7D}"/>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4079890459"/>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Film">
    <p:spTree>
      <p:nvGrpSpPr>
        <p:cNvPr id="1" name=""/>
        <p:cNvGrpSpPr/>
        <p:nvPr/>
      </p:nvGrpSpPr>
      <p:grpSpPr>
        <a:xfrm>
          <a:off x="0" y="0"/>
          <a:ext cx="0" cy="0"/>
          <a:chOff x="0" y="0"/>
          <a:chExt cx="0" cy="0"/>
        </a:xfrm>
      </p:grpSpPr>
      <p:sp>
        <p:nvSpPr>
          <p:cNvPr id="3" name="Plassholder for media 2"/>
          <p:cNvSpPr>
            <a:spLocks noGrp="1"/>
          </p:cNvSpPr>
          <p:nvPr>
            <p:ph type="media" sz="quarter" idx="13" hasCustomPrompt="1"/>
          </p:nvPr>
        </p:nvSpPr>
        <p:spPr>
          <a:xfrm>
            <a:off x="0" y="0"/>
            <a:ext cx="9144000" cy="5143500"/>
          </a:xfrm>
        </p:spPr>
        <p:txBody>
          <a:bodyPr anchor="ctr" anchorCtr="0"/>
          <a:lstStyle>
            <a:lvl1pPr marL="0" indent="0" algn="ctr">
              <a:buNone/>
              <a:defRPr/>
            </a:lvl1p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film</a:t>
            </a:r>
          </a:p>
        </p:txBody>
      </p:sp>
      <p:sp>
        <p:nvSpPr>
          <p:cNvPr id="6" name="Plassholder for bunntekst 4">
            <a:extLst>
              <a:ext uri="{FF2B5EF4-FFF2-40B4-BE49-F238E27FC236}">
                <a16:creationId xmlns:a16="http://schemas.microsoft.com/office/drawing/2014/main" id="{AE890682-9374-47D8-BC11-938097F45B46}"/>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0" name="Plassholder for lysbildenummer 5">
            <a:extLst>
              <a:ext uri="{FF2B5EF4-FFF2-40B4-BE49-F238E27FC236}">
                <a16:creationId xmlns:a16="http://schemas.microsoft.com/office/drawing/2014/main" id="{13714E3A-0AF4-402D-BA92-0167EF62D056}"/>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1" name="Plassholder for dato 3">
            <a:extLst>
              <a:ext uri="{FF2B5EF4-FFF2-40B4-BE49-F238E27FC236}">
                <a16:creationId xmlns:a16="http://schemas.microsoft.com/office/drawing/2014/main" id="{DFB01EB5-942B-4F71-B031-E2DE5AC5154B}"/>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190473078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preserve="1" userDrawn="1">
  <p:cSld name="Tilleggsfoil">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432176F-78DF-46F6-A156-2D202EE6EDA2}"/>
              </a:ext>
            </a:extLst>
          </p:cNvPr>
          <p:cNvSpPr/>
          <p:nvPr userDrawn="1"/>
        </p:nvSpPr>
        <p:spPr>
          <a:xfrm flipV="1">
            <a:off x="0" y="-2"/>
            <a:ext cx="9144000" cy="1685026"/>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b-NO"/>
          </a:p>
        </p:txBody>
      </p:sp>
      <p:sp>
        <p:nvSpPr>
          <p:cNvPr id="14" name="Plassholder for bunntekst 4">
            <a:extLst>
              <a:ext uri="{FF2B5EF4-FFF2-40B4-BE49-F238E27FC236}">
                <a16:creationId xmlns:a16="http://schemas.microsoft.com/office/drawing/2014/main" id="{A750D4C3-4D22-4204-B891-0836F22355BF}"/>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329D6334-5DD0-42B9-A18D-C5B27F383B10}"/>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9175D653-309E-4094-A517-560A2D10E305}"/>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sp>
        <p:nvSpPr>
          <p:cNvPr id="17" name="Plassholder for innhold 3">
            <a:extLst>
              <a:ext uri="{FF2B5EF4-FFF2-40B4-BE49-F238E27FC236}">
                <a16:creationId xmlns:a16="http://schemas.microsoft.com/office/drawing/2014/main" id="{CD23A8A5-99EC-42EF-B9EF-FF3F2D1332AC}"/>
              </a:ext>
            </a:extLst>
          </p:cNvPr>
          <p:cNvSpPr>
            <a:spLocks noGrp="1"/>
          </p:cNvSpPr>
          <p:nvPr>
            <p:ph sz="quarter" idx="13" hasCustomPrompt="1"/>
          </p:nvPr>
        </p:nvSpPr>
        <p:spPr>
          <a:xfrm>
            <a:off x="1116011" y="2283751"/>
            <a:ext cx="6907755" cy="1532094"/>
          </a:xfrm>
        </p:spPr>
        <p:txBody>
          <a:bodyPr anchor="b" anchorCtr="0">
            <a:normAutofit/>
          </a:bodyPr>
          <a:lstStyle>
            <a:lvl1pPr marL="0" indent="0" algn="ctr">
              <a:lnSpc>
                <a:spcPct val="100000"/>
              </a:lnSpc>
              <a:buNone/>
              <a:defRPr sz="2000" b="1">
                <a:solidFill>
                  <a:schemeClr val="bg1"/>
                </a:solidFill>
              </a:defRPr>
            </a:lvl1pPr>
          </a:lstStyle>
          <a:p>
            <a:pPr lvl="0"/>
            <a:r>
              <a:rPr lang="nb-NO" dirty="0"/>
              <a:t>Rediger for å legge til tekst</a:t>
            </a:r>
            <a:endParaRPr lang="en-GB" dirty="0"/>
          </a:p>
        </p:txBody>
      </p:sp>
      <p:sp>
        <p:nvSpPr>
          <p:cNvPr id="18" name="Plassholder for innhold 5">
            <a:extLst>
              <a:ext uri="{FF2B5EF4-FFF2-40B4-BE49-F238E27FC236}">
                <a16:creationId xmlns:a16="http://schemas.microsoft.com/office/drawing/2014/main" id="{3B9465DB-3360-48D0-B08B-857014E3CC1C}"/>
              </a:ext>
            </a:extLst>
          </p:cNvPr>
          <p:cNvSpPr>
            <a:spLocks noGrp="1"/>
          </p:cNvSpPr>
          <p:nvPr>
            <p:ph sz="quarter" idx="14" hasCustomPrompt="1"/>
          </p:nvPr>
        </p:nvSpPr>
        <p:spPr>
          <a:xfrm>
            <a:off x="1116011" y="4033560"/>
            <a:ext cx="6911977" cy="244102"/>
          </a:xfrm>
        </p:spPr>
        <p:txBody>
          <a:bodyPr>
            <a:normAutofit/>
          </a:bodyPr>
          <a:lstStyle>
            <a:lvl1pPr marL="0" indent="0" algn="ctr">
              <a:buNone/>
              <a:defRPr sz="1100">
                <a:solidFill>
                  <a:schemeClr val="accent2"/>
                </a:solidFill>
              </a:defRPr>
            </a:lvl1pPr>
          </a:lstStyle>
          <a:p>
            <a:pPr lvl="0"/>
            <a:r>
              <a:rPr lang="nb-NO" dirty="0"/>
              <a:t>Rediger for å legge tekst</a:t>
            </a:r>
            <a:endParaRPr lang="en-GB" dirty="0"/>
          </a:p>
        </p:txBody>
      </p:sp>
      <p:pic>
        <p:nvPicPr>
          <p:cNvPr id="6" name="Bilde 5">
            <a:extLst>
              <a:ext uri="{FF2B5EF4-FFF2-40B4-BE49-F238E27FC236}">
                <a16:creationId xmlns:a16="http://schemas.microsoft.com/office/drawing/2014/main" id="{924879C0-581D-4D6F-BE89-C5A22CA5059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295055" y="544830"/>
            <a:ext cx="559397" cy="737930"/>
          </a:xfrm>
          <a:prstGeom prst="rect">
            <a:avLst/>
          </a:prstGeom>
        </p:spPr>
      </p:pic>
      <p:pic>
        <p:nvPicPr>
          <p:cNvPr id="21" name="Bilde 20">
            <a:extLst>
              <a:ext uri="{FF2B5EF4-FFF2-40B4-BE49-F238E27FC236}">
                <a16:creationId xmlns:a16="http://schemas.microsoft.com/office/drawing/2014/main" id="{A171963C-6E3E-4428-AA22-977118FA9243}"/>
              </a:ext>
            </a:extLst>
          </p:cNvPr>
          <p:cNvPicPr>
            <a:picLocks noChangeAspect="1"/>
          </p:cNvPicPr>
          <p:nvPr userDrawn="1"/>
        </p:nvPicPr>
        <p:blipFill>
          <a:blip r:embed="rId3"/>
          <a:stretch>
            <a:fillRect/>
          </a:stretch>
        </p:blipFill>
        <p:spPr>
          <a:xfrm>
            <a:off x="0" y="1627934"/>
            <a:ext cx="9144000" cy="57091"/>
          </a:xfrm>
          <a:prstGeom prst="rect">
            <a:avLst/>
          </a:prstGeom>
        </p:spPr>
      </p:pic>
    </p:spTree>
    <p:extLst>
      <p:ext uri="{BB962C8B-B14F-4D97-AF65-F5344CB8AC3E}">
        <p14:creationId xmlns:p14="http://schemas.microsoft.com/office/powerpoint/2010/main" val="271041661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preserve="1" userDrawn="1">
  <p:cSld name="Avslutn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4" name="Plassholder for innhold 3"/>
          <p:cNvSpPr>
            <a:spLocks noGrp="1"/>
          </p:cNvSpPr>
          <p:nvPr>
            <p:ph sz="quarter" idx="13" hasCustomPrompt="1"/>
          </p:nvPr>
        </p:nvSpPr>
        <p:spPr>
          <a:xfrm>
            <a:off x="1371846" y="949325"/>
            <a:ext cx="6450864" cy="3377875"/>
          </a:xfrm>
        </p:spPr>
        <p:txBody>
          <a:bodyPr anchor="ctr" anchorCtr="0">
            <a:normAutofit/>
          </a:bodyPr>
          <a:lstStyle>
            <a:lvl1pPr marL="0" indent="0" algn="ctr">
              <a:lnSpc>
                <a:spcPct val="100000"/>
              </a:lnSpc>
              <a:buNone/>
              <a:defRPr sz="2400" b="1">
                <a:solidFill>
                  <a:schemeClr val="bg1"/>
                </a:solidFill>
              </a:defRPr>
            </a:lvl1pPr>
          </a:lstStyle>
          <a:p>
            <a:pPr lvl="0"/>
            <a:r>
              <a:rPr lang="nb-NO" dirty="0"/>
              <a:t>Rediger for å legge til tekst</a:t>
            </a:r>
            <a:endParaRPr lang="en-GB" dirty="0"/>
          </a:p>
        </p:txBody>
      </p:sp>
      <p:pic>
        <p:nvPicPr>
          <p:cNvPr id="8" name="Bilde 7" descr="Logo">
            <a:extLst>
              <a:ext uri="{FF2B5EF4-FFF2-40B4-BE49-F238E27FC236}">
                <a16:creationId xmlns:a16="http://schemas.microsoft.com/office/drawing/2014/main" id="{BE9B05DC-3478-47E8-B847-2DC455FCCDB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93249" y="223285"/>
            <a:ext cx="1202242" cy="337414"/>
          </a:xfrm>
          <a:prstGeom prst="rect">
            <a:avLst/>
          </a:prstGeom>
        </p:spPr>
      </p:pic>
      <p:sp>
        <p:nvSpPr>
          <p:cNvPr id="13" name="Plassholder for bunntekst 4">
            <a:extLst>
              <a:ext uri="{FF2B5EF4-FFF2-40B4-BE49-F238E27FC236}">
                <a16:creationId xmlns:a16="http://schemas.microsoft.com/office/drawing/2014/main" id="{42677EDD-5222-423C-A5E4-B9D7117745A4}"/>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4" name="Plassholder for lysbildenummer 5">
            <a:extLst>
              <a:ext uri="{FF2B5EF4-FFF2-40B4-BE49-F238E27FC236}">
                <a16:creationId xmlns:a16="http://schemas.microsoft.com/office/drawing/2014/main" id="{996B0D28-FEBF-4C2A-9CB9-334C67655BD1}"/>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5" name="Plassholder for dato 3">
            <a:extLst>
              <a:ext uri="{FF2B5EF4-FFF2-40B4-BE49-F238E27FC236}">
                <a16:creationId xmlns:a16="http://schemas.microsoft.com/office/drawing/2014/main" id="{AF502350-D9B3-43B9-90B1-537F0F6E3099}"/>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pic>
        <p:nvPicPr>
          <p:cNvPr id="7" name="Bilde 6">
            <a:extLst>
              <a:ext uri="{FF2B5EF4-FFF2-40B4-BE49-F238E27FC236}">
                <a16:creationId xmlns:a16="http://schemas.microsoft.com/office/drawing/2014/main" id="{C1A4BD5B-6D73-4961-BCFD-C10702B47325}"/>
              </a:ext>
            </a:extLst>
          </p:cNvPr>
          <p:cNvPicPr>
            <a:picLocks noChangeAspect="1"/>
          </p:cNvPicPr>
          <p:nvPr userDrawn="1"/>
        </p:nvPicPr>
        <p:blipFill>
          <a:blip r:embed="rId3"/>
          <a:stretch>
            <a:fillRect/>
          </a:stretch>
        </p:blipFill>
        <p:spPr>
          <a:xfrm>
            <a:off x="0" y="0"/>
            <a:ext cx="9144000" cy="57091"/>
          </a:xfrm>
          <a:prstGeom prst="rect">
            <a:avLst/>
          </a:prstGeom>
        </p:spPr>
      </p:pic>
    </p:spTree>
    <p:extLst>
      <p:ext uri="{BB962C8B-B14F-4D97-AF65-F5344CB8AC3E}">
        <p14:creationId xmlns:p14="http://schemas.microsoft.com/office/powerpoint/2010/main" val="376682741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preserve="1" userDrawn="1">
  <p:cSld name="Pause / alternativ avslutning">
    <p:bg>
      <p:bgPr>
        <a:gradFill>
          <a:gsLst>
            <a:gs pos="100000">
              <a:srgbClr val="0D2D4C"/>
            </a:gs>
            <a:gs pos="3000">
              <a:schemeClr val="tx1"/>
            </a:gs>
          </a:gsLst>
          <a:lin ang="3600000" scaled="0"/>
        </a:gra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3708002" y="1778482"/>
            <a:ext cx="4896247" cy="395793"/>
          </a:xfrm>
        </p:spPr>
        <p:txBody>
          <a:bodyPr>
            <a:normAutofit/>
          </a:bodyPr>
          <a:lstStyle>
            <a:lvl1pPr>
              <a:defRPr sz="2000">
                <a:solidFill>
                  <a:schemeClr val="bg1"/>
                </a:solidFill>
              </a:defRPr>
            </a:lvl1pPr>
          </a:lstStyle>
          <a:p>
            <a:r>
              <a:rPr lang="nb-NO"/>
              <a:t>Klikk for å redigere tittelstil</a:t>
            </a:r>
            <a:endParaRPr lang="en-GB" dirty="0"/>
          </a:p>
        </p:txBody>
      </p:sp>
      <p:sp>
        <p:nvSpPr>
          <p:cNvPr id="3" name="Plassholder for innhold 2"/>
          <p:cNvSpPr>
            <a:spLocks noGrp="1"/>
          </p:cNvSpPr>
          <p:nvPr>
            <p:ph idx="1" hasCustomPrompt="1"/>
          </p:nvPr>
        </p:nvSpPr>
        <p:spPr>
          <a:xfrm>
            <a:off x="3708003" y="2283751"/>
            <a:ext cx="4896247" cy="1914624"/>
          </a:xfrm>
        </p:spPr>
        <p:txBody>
          <a:bodyPr/>
          <a:lstStyle>
            <a:lvl1pPr marL="0" indent="0">
              <a:buNone/>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ltLang="nb-NO" dirty="0"/>
              <a:t>Denne siden kan du bruke som pauseside med viktig beskjeder om hvor lenge pausen varer, når du starter opp igjen osv. Du kan også informere om trådløst nett. Evt. bruker du denne siden som en avsluttende side med takk for oppmerksomheten, kontaktinformasjon. E-post osv.</a:t>
            </a:r>
          </a:p>
        </p:txBody>
      </p:sp>
      <p:pic>
        <p:nvPicPr>
          <p:cNvPr id="9" name="Bilde 8">
            <a:extLst>
              <a:ext uri="{FF2B5EF4-FFF2-40B4-BE49-F238E27FC236}">
                <a16:creationId xmlns:a16="http://schemas.microsoft.com/office/drawing/2014/main" id="{4E0B7D7E-E985-47C0-937A-A86CCB15E7A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848021" y="2425065"/>
            <a:ext cx="1707986" cy="479353"/>
          </a:xfrm>
          <a:prstGeom prst="rect">
            <a:avLst/>
          </a:prstGeom>
        </p:spPr>
      </p:pic>
      <p:cxnSp>
        <p:nvCxnSpPr>
          <p:cNvPr id="8" name="Straight Connector 8">
            <a:extLst>
              <a:ext uri="{FF2B5EF4-FFF2-40B4-BE49-F238E27FC236}">
                <a16:creationId xmlns:a16="http://schemas.microsoft.com/office/drawing/2014/main" id="{B0F6F580-CC88-479D-B319-8097CC735799}"/>
              </a:ext>
            </a:extLst>
          </p:cNvPr>
          <p:cNvCxnSpPr>
            <a:cxnSpLocks/>
          </p:cNvCxnSpPr>
          <p:nvPr userDrawn="1"/>
        </p:nvCxnSpPr>
        <p:spPr>
          <a:xfrm>
            <a:off x="3132005" y="1369773"/>
            <a:ext cx="0" cy="2929402"/>
          </a:xfrm>
          <a:prstGeom prst="line">
            <a:avLst/>
          </a:prstGeom>
          <a:ln w="6350">
            <a:solidFill>
              <a:srgbClr val="FFE400"/>
            </a:solidFill>
          </a:ln>
          <a:effectLst/>
        </p:spPr>
        <p:style>
          <a:lnRef idx="2">
            <a:schemeClr val="accent1"/>
          </a:lnRef>
          <a:fillRef idx="0">
            <a:schemeClr val="accent1"/>
          </a:fillRef>
          <a:effectRef idx="1">
            <a:schemeClr val="accent1"/>
          </a:effectRef>
          <a:fontRef idx="minor">
            <a:schemeClr val="tx1"/>
          </a:fontRef>
        </p:style>
      </p:cxnSp>
      <p:sp>
        <p:nvSpPr>
          <p:cNvPr id="14" name="Plassholder for bunntekst 4">
            <a:extLst>
              <a:ext uri="{FF2B5EF4-FFF2-40B4-BE49-F238E27FC236}">
                <a16:creationId xmlns:a16="http://schemas.microsoft.com/office/drawing/2014/main" id="{98B78981-75A6-4C6F-A4FA-88A751697149}"/>
              </a:ext>
            </a:extLst>
          </p:cNvPr>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bg1"/>
                </a:solidFill>
                <a:latin typeface="Verdana" charset="0"/>
                <a:ea typeface="Verdana" charset="0"/>
                <a:cs typeface="Verdana" charset="0"/>
              </a:defRPr>
            </a:lvl1pPr>
          </a:lstStyle>
          <a:p>
            <a:endParaRPr lang="en-GB" dirty="0"/>
          </a:p>
        </p:txBody>
      </p:sp>
      <p:sp>
        <p:nvSpPr>
          <p:cNvPr id="15" name="Plassholder for lysbildenummer 5">
            <a:extLst>
              <a:ext uri="{FF2B5EF4-FFF2-40B4-BE49-F238E27FC236}">
                <a16:creationId xmlns:a16="http://schemas.microsoft.com/office/drawing/2014/main" id="{ADDC8A70-C22D-400D-BEDF-75722DA64DA9}"/>
              </a:ext>
            </a:extLst>
          </p:cNvPr>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bg1"/>
                </a:solidFill>
                <a:latin typeface="Verdana" charset="0"/>
                <a:ea typeface="Verdana" charset="0"/>
                <a:cs typeface="Verdana" charset="0"/>
              </a:defRPr>
            </a:lvl1pPr>
          </a:lstStyle>
          <a:p>
            <a:r>
              <a:rPr lang="nb-NO" altLang="nb-NO"/>
              <a:t>Side </a:t>
            </a:r>
            <a:fld id="{F57D2C7E-FF28-3646-BDC8-24A1FA3E5E8D}" type="slidenum">
              <a:rPr lang="en-GB" smtClean="0"/>
              <a:pPr/>
              <a:t>‹#›</a:t>
            </a:fld>
            <a:endParaRPr lang="en-GB" dirty="0"/>
          </a:p>
        </p:txBody>
      </p:sp>
      <p:sp>
        <p:nvSpPr>
          <p:cNvPr id="16" name="Plassholder for dato 3">
            <a:extLst>
              <a:ext uri="{FF2B5EF4-FFF2-40B4-BE49-F238E27FC236}">
                <a16:creationId xmlns:a16="http://schemas.microsoft.com/office/drawing/2014/main" id="{CE6989DC-6A17-40A8-9632-FE39F461854E}"/>
              </a:ext>
            </a:extLst>
          </p:cNvPr>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solidFill>
                  <a:schemeClr val="bg1"/>
                </a:solidFill>
                <a:latin typeface="Verdana" charset="0"/>
                <a:ea typeface="Verdana" charset="0"/>
                <a:cs typeface="Verdana" charset="0"/>
              </a:defRPr>
            </a:lvl1pPr>
          </a:lstStyle>
          <a:p>
            <a:fld id="{71CF5760-0137-4D42-83E3-B092B0912E30}" type="datetime1">
              <a:rPr lang="nb-NO" smtClean="0"/>
              <a:pPr/>
              <a:t>04.09.2026</a:t>
            </a:fld>
            <a:endParaRPr lang="en-GB" dirty="0"/>
          </a:p>
        </p:txBody>
      </p:sp>
      <p:pic>
        <p:nvPicPr>
          <p:cNvPr id="10" name="Bilde 9">
            <a:extLst>
              <a:ext uri="{FF2B5EF4-FFF2-40B4-BE49-F238E27FC236}">
                <a16:creationId xmlns:a16="http://schemas.microsoft.com/office/drawing/2014/main" id="{DCB03936-E616-4DFF-9EAB-A18CD923EBC8}"/>
              </a:ext>
            </a:extLst>
          </p:cNvPr>
          <p:cNvPicPr>
            <a:picLocks noChangeAspect="1"/>
          </p:cNvPicPr>
          <p:nvPr userDrawn="1"/>
        </p:nvPicPr>
        <p:blipFill>
          <a:blip r:embed="rId3"/>
          <a:stretch>
            <a:fillRect/>
          </a:stretch>
        </p:blipFill>
        <p:spPr>
          <a:xfrm>
            <a:off x="0" y="0"/>
            <a:ext cx="9144000" cy="57091"/>
          </a:xfrm>
          <a:prstGeom prst="rect">
            <a:avLst/>
          </a:prstGeom>
        </p:spPr>
      </p:pic>
    </p:spTree>
    <p:extLst>
      <p:ext uri="{BB962C8B-B14F-4D97-AF65-F5344CB8AC3E}">
        <p14:creationId xmlns:p14="http://schemas.microsoft.com/office/powerpoint/2010/main" val="361725710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type="title">
  <p:cSld name="Tittellysbilde">
    <p:spTree>
      <p:nvGrpSpPr>
        <p:cNvPr id="1" name=""/>
        <p:cNvGrpSpPr/>
        <p:nvPr/>
      </p:nvGrpSpPr>
      <p:grpSpPr>
        <a:xfrm>
          <a:off x="0" y="0"/>
          <a:ext cx="0" cy="0"/>
          <a:chOff x="0" y="0"/>
          <a:chExt cx="0" cy="0"/>
        </a:xfrm>
      </p:grpSpPr>
      <p:pic>
        <p:nvPicPr>
          <p:cNvPr id="5129" name="Picture 9" descr="POD_powerpoint_RGB_forsidebil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9" y="1092766"/>
            <a:ext cx="8819674" cy="3643625"/>
          </a:xfrm>
          <a:prstGeom prst="rect">
            <a:avLst/>
          </a:prstGeom>
          <a:noFill/>
          <a:extLst>
            <a:ext uri="{909E8E84-426E-40DD-AFC4-6F175D3DCCD1}">
              <a14:hiddenFill xmlns:a14="http://schemas.microsoft.com/office/drawing/2010/main">
                <a:solidFill>
                  <a:srgbClr val="FFFFFF"/>
                </a:solidFill>
              </a14:hiddenFill>
            </a:ext>
          </a:extLst>
        </p:spPr>
      </p:pic>
      <p:sp>
        <p:nvSpPr>
          <p:cNvPr id="5122" name="Rectangle 2"/>
          <p:cNvSpPr>
            <a:spLocks noGrp="1" noChangeArrowheads="1"/>
          </p:cNvSpPr>
          <p:nvPr>
            <p:ph type="ctrTitle"/>
          </p:nvPr>
        </p:nvSpPr>
        <p:spPr>
          <a:xfrm>
            <a:off x="4663440" y="1764498"/>
            <a:ext cx="3794760" cy="710297"/>
          </a:xfrm>
        </p:spPr>
        <p:txBody>
          <a:bodyPr/>
          <a:lstStyle>
            <a:lvl1pPr>
              <a:lnSpc>
                <a:spcPts val="2565"/>
              </a:lnSpc>
              <a:defRPr sz="2325">
                <a:solidFill>
                  <a:schemeClr val="bg1"/>
                </a:solidFill>
              </a:defRPr>
            </a:lvl1pPr>
          </a:lstStyle>
          <a:p>
            <a:pPr lvl="0"/>
            <a:r>
              <a:rPr lang="nb-NO" altLang="nb-NO" noProof="0"/>
              <a:t>Klikk for å redigere tittelstil</a:t>
            </a:r>
          </a:p>
        </p:txBody>
      </p:sp>
      <p:sp>
        <p:nvSpPr>
          <p:cNvPr id="5123" name="Rectangle 3"/>
          <p:cNvSpPr>
            <a:spLocks noGrp="1" noChangeArrowheads="1"/>
          </p:cNvSpPr>
          <p:nvPr>
            <p:ph type="subTitle" idx="1"/>
          </p:nvPr>
        </p:nvSpPr>
        <p:spPr>
          <a:xfrm>
            <a:off x="4654871" y="2438368"/>
            <a:ext cx="3803333" cy="484245"/>
          </a:xfrm>
        </p:spPr>
        <p:txBody>
          <a:bodyPr/>
          <a:lstStyle>
            <a:lvl1pPr marL="0" indent="0">
              <a:lnSpc>
                <a:spcPts val="1620"/>
              </a:lnSpc>
              <a:spcBef>
                <a:spcPct val="0"/>
              </a:spcBef>
              <a:buFontTx/>
              <a:buNone/>
              <a:defRPr sz="1125">
                <a:solidFill>
                  <a:schemeClr val="bg1"/>
                </a:solidFill>
              </a:defRPr>
            </a:lvl1pPr>
          </a:lstStyle>
          <a:p>
            <a:pPr lvl="0"/>
            <a:r>
              <a:rPr lang="nb-NO" altLang="nb-NO" noProof="0"/>
              <a:t>Klikk for å redigere undertittelstil i malen</a:t>
            </a:r>
          </a:p>
        </p:txBody>
      </p:sp>
      <p:pic>
        <p:nvPicPr>
          <p:cNvPr id="5127" name="Picture 7" descr="POD_powerpoint_RGB_STRI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5" y="975990"/>
            <a:ext cx="8821103" cy="118919"/>
          </a:xfrm>
          <a:prstGeom prst="rect">
            <a:avLst/>
          </a:prstGeom>
          <a:noFill/>
          <a:extLst>
            <a:ext uri="{909E8E84-426E-40DD-AFC4-6F175D3DCCD1}">
              <a14:hiddenFill xmlns:a14="http://schemas.microsoft.com/office/drawing/2010/main">
                <a:solidFill>
                  <a:srgbClr val="FFFFFF"/>
                </a:solidFill>
              </a14:hiddenFill>
            </a:ext>
          </a:extLst>
        </p:spPr>
      </p:pic>
      <p:sp>
        <p:nvSpPr>
          <p:cNvPr id="5133" name="Text Box 13"/>
          <p:cNvSpPr txBox="1">
            <a:spLocks noChangeArrowheads="1"/>
          </p:cNvSpPr>
          <p:nvPr/>
        </p:nvSpPr>
        <p:spPr bwMode="auto">
          <a:xfrm>
            <a:off x="6839427" y="829217"/>
            <a:ext cx="1980248" cy="80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1016000">
              <a:defRPr>
                <a:solidFill>
                  <a:schemeClr val="tx1"/>
                </a:solidFill>
                <a:latin typeface="Arial" charset="0"/>
                <a:cs typeface="Arial" charset="0"/>
              </a:defRPr>
            </a:lvl1pPr>
            <a:lvl2pPr defTabSz="1016000">
              <a:defRPr>
                <a:solidFill>
                  <a:schemeClr val="tx1"/>
                </a:solidFill>
                <a:latin typeface="Arial" charset="0"/>
                <a:cs typeface="Arial" charset="0"/>
              </a:defRPr>
            </a:lvl2pPr>
            <a:lvl3pPr defTabSz="1016000">
              <a:defRPr>
                <a:solidFill>
                  <a:schemeClr val="tx1"/>
                </a:solidFill>
                <a:latin typeface="Arial" charset="0"/>
                <a:cs typeface="Arial" charset="0"/>
              </a:defRPr>
            </a:lvl3pPr>
            <a:lvl4pPr defTabSz="1016000">
              <a:defRPr>
                <a:solidFill>
                  <a:schemeClr val="tx1"/>
                </a:solidFill>
                <a:latin typeface="Arial" charset="0"/>
                <a:cs typeface="Arial" charset="0"/>
              </a:defRPr>
            </a:lvl4pPr>
            <a:lvl5pPr defTabSz="1016000">
              <a:defRPr>
                <a:solidFill>
                  <a:schemeClr val="tx1"/>
                </a:solidFill>
                <a:latin typeface="Arial" charset="0"/>
                <a:cs typeface="Arial" charset="0"/>
              </a:defRPr>
            </a:lvl5pPr>
            <a:lvl6pPr defTabSz="1016000" fontAlgn="base">
              <a:spcBef>
                <a:spcPct val="0"/>
              </a:spcBef>
              <a:spcAft>
                <a:spcPct val="0"/>
              </a:spcAft>
              <a:defRPr>
                <a:solidFill>
                  <a:schemeClr val="tx1"/>
                </a:solidFill>
                <a:latin typeface="Arial" charset="0"/>
                <a:cs typeface="Arial" charset="0"/>
              </a:defRPr>
            </a:lvl6pPr>
            <a:lvl7pPr defTabSz="1016000" fontAlgn="base">
              <a:spcBef>
                <a:spcPct val="0"/>
              </a:spcBef>
              <a:spcAft>
                <a:spcPct val="0"/>
              </a:spcAft>
              <a:defRPr>
                <a:solidFill>
                  <a:schemeClr val="tx1"/>
                </a:solidFill>
                <a:latin typeface="Arial" charset="0"/>
                <a:cs typeface="Arial" charset="0"/>
              </a:defRPr>
            </a:lvl7pPr>
            <a:lvl8pPr defTabSz="1016000" fontAlgn="base">
              <a:spcBef>
                <a:spcPct val="0"/>
              </a:spcBef>
              <a:spcAft>
                <a:spcPct val="0"/>
              </a:spcAft>
              <a:defRPr>
                <a:solidFill>
                  <a:schemeClr val="tx1"/>
                </a:solidFill>
                <a:latin typeface="Arial" charset="0"/>
                <a:cs typeface="Arial" charset="0"/>
              </a:defRPr>
            </a:lvl8pPr>
            <a:lvl9pPr defTabSz="1016000" fontAlgn="base">
              <a:spcBef>
                <a:spcPct val="0"/>
              </a:spcBef>
              <a:spcAft>
                <a:spcPct val="0"/>
              </a:spcAft>
              <a:defRPr>
                <a:solidFill>
                  <a:schemeClr val="tx1"/>
                </a:solidFill>
                <a:latin typeface="Arial" charset="0"/>
                <a:cs typeface="Arial" charset="0"/>
              </a:defRPr>
            </a:lvl9pPr>
          </a:lstStyle>
          <a:p>
            <a:pPr algn="r">
              <a:spcBef>
                <a:spcPct val="50000"/>
              </a:spcBef>
            </a:pPr>
            <a:r>
              <a:rPr lang="nb-NO" altLang="nb-NO" sz="525" b="1"/>
              <a:t>OSLO POLICE DISTRICT</a:t>
            </a:r>
          </a:p>
        </p:txBody>
      </p:sp>
      <p:pic>
        <p:nvPicPr>
          <p:cNvPr id="5135" name="Picture 15" descr="G:\AVDELING\92\INFO\Grafisk profil\NY VISUELL PROFIL\Logo\Pol_Oslo_logo_sor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0040" y="244267"/>
            <a:ext cx="2098834" cy="422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67654"/>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image" Target="../media/image1.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93.xml"/><Relationship Id="rId21" Type="http://schemas.openxmlformats.org/officeDocument/2006/relationships/slideLayout" Target="../slideLayouts/slideLayout88.xml"/><Relationship Id="rId42" Type="http://schemas.openxmlformats.org/officeDocument/2006/relationships/slideLayout" Target="../slideLayouts/slideLayout109.xml"/><Relationship Id="rId47" Type="http://schemas.openxmlformats.org/officeDocument/2006/relationships/slideLayout" Target="../slideLayouts/slideLayout114.xml"/><Relationship Id="rId63" Type="http://schemas.openxmlformats.org/officeDocument/2006/relationships/slideLayout" Target="../slideLayouts/slideLayout130.xml"/><Relationship Id="rId68" Type="http://schemas.openxmlformats.org/officeDocument/2006/relationships/slideLayout" Target="../slideLayouts/slideLayout135.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9" Type="http://schemas.openxmlformats.org/officeDocument/2006/relationships/slideLayout" Target="../slideLayouts/slideLayout96.xml"/><Relationship Id="rId11" Type="http://schemas.openxmlformats.org/officeDocument/2006/relationships/slideLayout" Target="../slideLayouts/slideLayout78.xml"/><Relationship Id="rId24" Type="http://schemas.openxmlformats.org/officeDocument/2006/relationships/slideLayout" Target="../slideLayouts/slideLayout91.xml"/><Relationship Id="rId32" Type="http://schemas.openxmlformats.org/officeDocument/2006/relationships/slideLayout" Target="../slideLayouts/slideLayout99.xml"/><Relationship Id="rId37" Type="http://schemas.openxmlformats.org/officeDocument/2006/relationships/slideLayout" Target="../slideLayouts/slideLayout104.xml"/><Relationship Id="rId40" Type="http://schemas.openxmlformats.org/officeDocument/2006/relationships/slideLayout" Target="../slideLayouts/slideLayout107.xml"/><Relationship Id="rId45" Type="http://schemas.openxmlformats.org/officeDocument/2006/relationships/slideLayout" Target="../slideLayouts/slideLayout112.xml"/><Relationship Id="rId53" Type="http://schemas.openxmlformats.org/officeDocument/2006/relationships/slideLayout" Target="../slideLayouts/slideLayout120.xml"/><Relationship Id="rId58" Type="http://schemas.openxmlformats.org/officeDocument/2006/relationships/slideLayout" Target="../slideLayouts/slideLayout125.xml"/><Relationship Id="rId66" Type="http://schemas.openxmlformats.org/officeDocument/2006/relationships/slideLayout" Target="../slideLayouts/slideLayout133.xml"/><Relationship Id="rId5" Type="http://schemas.openxmlformats.org/officeDocument/2006/relationships/slideLayout" Target="../slideLayouts/slideLayout72.xml"/><Relationship Id="rId61" Type="http://schemas.openxmlformats.org/officeDocument/2006/relationships/slideLayout" Target="../slideLayouts/slideLayout128.xml"/><Relationship Id="rId19" Type="http://schemas.openxmlformats.org/officeDocument/2006/relationships/slideLayout" Target="../slideLayouts/slideLayout86.xml"/><Relationship Id="rId14" Type="http://schemas.openxmlformats.org/officeDocument/2006/relationships/slideLayout" Target="../slideLayouts/slideLayout81.xml"/><Relationship Id="rId22" Type="http://schemas.openxmlformats.org/officeDocument/2006/relationships/slideLayout" Target="../slideLayouts/slideLayout89.xml"/><Relationship Id="rId27" Type="http://schemas.openxmlformats.org/officeDocument/2006/relationships/slideLayout" Target="../slideLayouts/slideLayout94.xml"/><Relationship Id="rId30" Type="http://schemas.openxmlformats.org/officeDocument/2006/relationships/slideLayout" Target="../slideLayouts/slideLayout97.xml"/><Relationship Id="rId35" Type="http://schemas.openxmlformats.org/officeDocument/2006/relationships/slideLayout" Target="../slideLayouts/slideLayout102.xml"/><Relationship Id="rId43" Type="http://schemas.openxmlformats.org/officeDocument/2006/relationships/slideLayout" Target="../slideLayouts/slideLayout110.xml"/><Relationship Id="rId48" Type="http://schemas.openxmlformats.org/officeDocument/2006/relationships/slideLayout" Target="../slideLayouts/slideLayout115.xml"/><Relationship Id="rId56" Type="http://schemas.openxmlformats.org/officeDocument/2006/relationships/slideLayout" Target="../slideLayouts/slideLayout123.xml"/><Relationship Id="rId64" Type="http://schemas.openxmlformats.org/officeDocument/2006/relationships/slideLayout" Target="../slideLayouts/slideLayout131.xml"/><Relationship Id="rId69" Type="http://schemas.openxmlformats.org/officeDocument/2006/relationships/theme" Target="../theme/theme2.xml"/><Relationship Id="rId8" Type="http://schemas.openxmlformats.org/officeDocument/2006/relationships/slideLayout" Target="../slideLayouts/slideLayout75.xml"/><Relationship Id="rId51" Type="http://schemas.openxmlformats.org/officeDocument/2006/relationships/slideLayout" Target="../slideLayouts/slideLayout118.xml"/><Relationship Id="rId3" Type="http://schemas.openxmlformats.org/officeDocument/2006/relationships/slideLayout" Target="../slideLayouts/slideLayout70.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slideLayout" Target="../slideLayouts/slideLayout92.xml"/><Relationship Id="rId33" Type="http://schemas.openxmlformats.org/officeDocument/2006/relationships/slideLayout" Target="../slideLayouts/slideLayout100.xml"/><Relationship Id="rId38" Type="http://schemas.openxmlformats.org/officeDocument/2006/relationships/slideLayout" Target="../slideLayouts/slideLayout105.xml"/><Relationship Id="rId46" Type="http://schemas.openxmlformats.org/officeDocument/2006/relationships/slideLayout" Target="../slideLayouts/slideLayout113.xml"/><Relationship Id="rId59" Type="http://schemas.openxmlformats.org/officeDocument/2006/relationships/slideLayout" Target="../slideLayouts/slideLayout126.xml"/><Relationship Id="rId67" Type="http://schemas.openxmlformats.org/officeDocument/2006/relationships/slideLayout" Target="../slideLayouts/slideLayout134.xml"/><Relationship Id="rId20" Type="http://schemas.openxmlformats.org/officeDocument/2006/relationships/slideLayout" Target="../slideLayouts/slideLayout87.xml"/><Relationship Id="rId41" Type="http://schemas.openxmlformats.org/officeDocument/2006/relationships/slideLayout" Target="../slideLayouts/slideLayout108.xml"/><Relationship Id="rId54" Type="http://schemas.openxmlformats.org/officeDocument/2006/relationships/slideLayout" Target="../slideLayouts/slideLayout121.xml"/><Relationship Id="rId62" Type="http://schemas.openxmlformats.org/officeDocument/2006/relationships/slideLayout" Target="../slideLayouts/slideLayout129.xml"/><Relationship Id="rId70" Type="http://schemas.openxmlformats.org/officeDocument/2006/relationships/image" Target="../media/image1.png"/><Relationship Id="rId1" Type="http://schemas.openxmlformats.org/officeDocument/2006/relationships/slideLayout" Target="../slideLayouts/slideLayout68.xml"/><Relationship Id="rId6" Type="http://schemas.openxmlformats.org/officeDocument/2006/relationships/slideLayout" Target="../slideLayouts/slideLayout73.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28" Type="http://schemas.openxmlformats.org/officeDocument/2006/relationships/slideLayout" Target="../slideLayouts/slideLayout95.xml"/><Relationship Id="rId36" Type="http://schemas.openxmlformats.org/officeDocument/2006/relationships/slideLayout" Target="../slideLayouts/slideLayout103.xml"/><Relationship Id="rId49" Type="http://schemas.openxmlformats.org/officeDocument/2006/relationships/slideLayout" Target="../slideLayouts/slideLayout116.xml"/><Relationship Id="rId57" Type="http://schemas.openxmlformats.org/officeDocument/2006/relationships/slideLayout" Target="../slideLayouts/slideLayout124.xml"/><Relationship Id="rId10" Type="http://schemas.openxmlformats.org/officeDocument/2006/relationships/slideLayout" Target="../slideLayouts/slideLayout77.xml"/><Relationship Id="rId31" Type="http://schemas.openxmlformats.org/officeDocument/2006/relationships/slideLayout" Target="../slideLayouts/slideLayout98.xml"/><Relationship Id="rId44" Type="http://schemas.openxmlformats.org/officeDocument/2006/relationships/slideLayout" Target="../slideLayouts/slideLayout111.xml"/><Relationship Id="rId52" Type="http://schemas.openxmlformats.org/officeDocument/2006/relationships/slideLayout" Target="../slideLayouts/slideLayout119.xml"/><Relationship Id="rId60" Type="http://schemas.openxmlformats.org/officeDocument/2006/relationships/slideLayout" Target="../slideLayouts/slideLayout127.xml"/><Relationship Id="rId65" Type="http://schemas.openxmlformats.org/officeDocument/2006/relationships/slideLayout" Target="../slideLayouts/slideLayout132.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9" Type="http://schemas.openxmlformats.org/officeDocument/2006/relationships/slideLayout" Target="../slideLayouts/slideLayout106.xml"/><Relationship Id="rId34" Type="http://schemas.openxmlformats.org/officeDocument/2006/relationships/slideLayout" Target="../slideLayouts/slideLayout101.xml"/><Relationship Id="rId50" Type="http://schemas.openxmlformats.org/officeDocument/2006/relationships/slideLayout" Target="../slideLayouts/slideLayout117.xml"/><Relationship Id="rId55" Type="http://schemas.openxmlformats.org/officeDocument/2006/relationships/slideLayout" Target="../slideLayouts/slideLayout1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6" Type="http://schemas.openxmlformats.org/officeDocument/2006/relationships/image" Target="../media/image27.png"/><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5" Type="http://schemas.openxmlformats.org/officeDocument/2006/relationships/image" Target="../media/image26.jpeg"/><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174.xml"/><Relationship Id="rId21" Type="http://schemas.openxmlformats.org/officeDocument/2006/relationships/slideLayout" Target="../slideLayouts/slideLayout169.xml"/><Relationship Id="rId34" Type="http://schemas.openxmlformats.org/officeDocument/2006/relationships/slideLayout" Target="../slideLayouts/slideLayout182.xml"/><Relationship Id="rId42" Type="http://schemas.openxmlformats.org/officeDocument/2006/relationships/slideLayout" Target="../slideLayouts/slideLayout190.xml"/><Relationship Id="rId47" Type="http://schemas.openxmlformats.org/officeDocument/2006/relationships/slideLayout" Target="../slideLayouts/slideLayout195.xml"/><Relationship Id="rId50" Type="http://schemas.openxmlformats.org/officeDocument/2006/relationships/slideLayout" Target="../slideLayouts/slideLayout198.xml"/><Relationship Id="rId55" Type="http://schemas.openxmlformats.org/officeDocument/2006/relationships/slideLayout" Target="../slideLayouts/slideLayout203.xml"/><Relationship Id="rId63" Type="http://schemas.openxmlformats.org/officeDocument/2006/relationships/slideLayout" Target="../slideLayouts/slideLayout211.xml"/><Relationship Id="rId7" Type="http://schemas.openxmlformats.org/officeDocument/2006/relationships/slideLayout" Target="../slideLayouts/slideLayout155.xml"/><Relationship Id="rId2" Type="http://schemas.openxmlformats.org/officeDocument/2006/relationships/slideLayout" Target="../slideLayouts/slideLayout150.xml"/><Relationship Id="rId16" Type="http://schemas.openxmlformats.org/officeDocument/2006/relationships/slideLayout" Target="../slideLayouts/slideLayout164.xml"/><Relationship Id="rId29" Type="http://schemas.openxmlformats.org/officeDocument/2006/relationships/slideLayout" Target="../slideLayouts/slideLayout177.xml"/><Relationship Id="rId11" Type="http://schemas.openxmlformats.org/officeDocument/2006/relationships/slideLayout" Target="../slideLayouts/slideLayout159.xml"/><Relationship Id="rId24" Type="http://schemas.openxmlformats.org/officeDocument/2006/relationships/slideLayout" Target="../slideLayouts/slideLayout172.xml"/><Relationship Id="rId32" Type="http://schemas.openxmlformats.org/officeDocument/2006/relationships/slideLayout" Target="../slideLayouts/slideLayout180.xml"/><Relationship Id="rId37" Type="http://schemas.openxmlformats.org/officeDocument/2006/relationships/slideLayout" Target="../slideLayouts/slideLayout185.xml"/><Relationship Id="rId40" Type="http://schemas.openxmlformats.org/officeDocument/2006/relationships/slideLayout" Target="../slideLayouts/slideLayout188.xml"/><Relationship Id="rId45" Type="http://schemas.openxmlformats.org/officeDocument/2006/relationships/slideLayout" Target="../slideLayouts/slideLayout193.xml"/><Relationship Id="rId53" Type="http://schemas.openxmlformats.org/officeDocument/2006/relationships/slideLayout" Target="../slideLayouts/slideLayout201.xml"/><Relationship Id="rId58" Type="http://schemas.openxmlformats.org/officeDocument/2006/relationships/slideLayout" Target="../slideLayouts/slideLayout206.xml"/><Relationship Id="rId66" Type="http://schemas.openxmlformats.org/officeDocument/2006/relationships/theme" Target="../theme/theme4.xml"/><Relationship Id="rId5" Type="http://schemas.openxmlformats.org/officeDocument/2006/relationships/slideLayout" Target="../slideLayouts/slideLayout153.xml"/><Relationship Id="rId61" Type="http://schemas.openxmlformats.org/officeDocument/2006/relationships/slideLayout" Target="../slideLayouts/slideLayout209.xml"/><Relationship Id="rId19" Type="http://schemas.openxmlformats.org/officeDocument/2006/relationships/slideLayout" Target="../slideLayouts/slideLayout167.xml"/><Relationship Id="rId14" Type="http://schemas.openxmlformats.org/officeDocument/2006/relationships/slideLayout" Target="../slideLayouts/slideLayout162.xml"/><Relationship Id="rId22" Type="http://schemas.openxmlformats.org/officeDocument/2006/relationships/slideLayout" Target="../slideLayouts/slideLayout170.xml"/><Relationship Id="rId27" Type="http://schemas.openxmlformats.org/officeDocument/2006/relationships/slideLayout" Target="../slideLayouts/slideLayout175.xml"/><Relationship Id="rId30" Type="http://schemas.openxmlformats.org/officeDocument/2006/relationships/slideLayout" Target="../slideLayouts/slideLayout178.xml"/><Relationship Id="rId35" Type="http://schemas.openxmlformats.org/officeDocument/2006/relationships/slideLayout" Target="../slideLayouts/slideLayout183.xml"/><Relationship Id="rId43" Type="http://schemas.openxmlformats.org/officeDocument/2006/relationships/slideLayout" Target="../slideLayouts/slideLayout191.xml"/><Relationship Id="rId48" Type="http://schemas.openxmlformats.org/officeDocument/2006/relationships/slideLayout" Target="../slideLayouts/slideLayout196.xml"/><Relationship Id="rId56" Type="http://schemas.openxmlformats.org/officeDocument/2006/relationships/slideLayout" Target="../slideLayouts/slideLayout204.xml"/><Relationship Id="rId64" Type="http://schemas.openxmlformats.org/officeDocument/2006/relationships/slideLayout" Target="../slideLayouts/slideLayout212.xml"/><Relationship Id="rId8" Type="http://schemas.openxmlformats.org/officeDocument/2006/relationships/slideLayout" Target="../slideLayouts/slideLayout156.xml"/><Relationship Id="rId51" Type="http://schemas.openxmlformats.org/officeDocument/2006/relationships/slideLayout" Target="../slideLayouts/slideLayout199.xml"/><Relationship Id="rId3" Type="http://schemas.openxmlformats.org/officeDocument/2006/relationships/slideLayout" Target="../slideLayouts/slideLayout151.xml"/><Relationship Id="rId12" Type="http://schemas.openxmlformats.org/officeDocument/2006/relationships/slideLayout" Target="../slideLayouts/slideLayout160.xml"/><Relationship Id="rId17" Type="http://schemas.openxmlformats.org/officeDocument/2006/relationships/slideLayout" Target="../slideLayouts/slideLayout165.xml"/><Relationship Id="rId25" Type="http://schemas.openxmlformats.org/officeDocument/2006/relationships/slideLayout" Target="../slideLayouts/slideLayout173.xml"/><Relationship Id="rId33" Type="http://schemas.openxmlformats.org/officeDocument/2006/relationships/slideLayout" Target="../slideLayouts/slideLayout181.xml"/><Relationship Id="rId38" Type="http://schemas.openxmlformats.org/officeDocument/2006/relationships/slideLayout" Target="../slideLayouts/slideLayout186.xml"/><Relationship Id="rId46" Type="http://schemas.openxmlformats.org/officeDocument/2006/relationships/slideLayout" Target="../slideLayouts/slideLayout194.xml"/><Relationship Id="rId59" Type="http://schemas.openxmlformats.org/officeDocument/2006/relationships/slideLayout" Target="../slideLayouts/slideLayout207.xml"/><Relationship Id="rId67" Type="http://schemas.openxmlformats.org/officeDocument/2006/relationships/image" Target="../media/image1.png"/><Relationship Id="rId20" Type="http://schemas.openxmlformats.org/officeDocument/2006/relationships/slideLayout" Target="../slideLayouts/slideLayout168.xml"/><Relationship Id="rId41" Type="http://schemas.openxmlformats.org/officeDocument/2006/relationships/slideLayout" Target="../slideLayouts/slideLayout189.xml"/><Relationship Id="rId54" Type="http://schemas.openxmlformats.org/officeDocument/2006/relationships/slideLayout" Target="../slideLayouts/slideLayout202.xml"/><Relationship Id="rId62" Type="http://schemas.openxmlformats.org/officeDocument/2006/relationships/slideLayout" Target="../slideLayouts/slideLayout210.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5" Type="http://schemas.openxmlformats.org/officeDocument/2006/relationships/slideLayout" Target="../slideLayouts/slideLayout163.xml"/><Relationship Id="rId23" Type="http://schemas.openxmlformats.org/officeDocument/2006/relationships/slideLayout" Target="../slideLayouts/slideLayout171.xml"/><Relationship Id="rId28" Type="http://schemas.openxmlformats.org/officeDocument/2006/relationships/slideLayout" Target="../slideLayouts/slideLayout176.xml"/><Relationship Id="rId36" Type="http://schemas.openxmlformats.org/officeDocument/2006/relationships/slideLayout" Target="../slideLayouts/slideLayout184.xml"/><Relationship Id="rId49" Type="http://schemas.openxmlformats.org/officeDocument/2006/relationships/slideLayout" Target="../slideLayouts/slideLayout197.xml"/><Relationship Id="rId57" Type="http://schemas.openxmlformats.org/officeDocument/2006/relationships/slideLayout" Target="../slideLayouts/slideLayout205.xml"/><Relationship Id="rId10" Type="http://schemas.openxmlformats.org/officeDocument/2006/relationships/slideLayout" Target="../slideLayouts/slideLayout158.xml"/><Relationship Id="rId31" Type="http://schemas.openxmlformats.org/officeDocument/2006/relationships/slideLayout" Target="../slideLayouts/slideLayout179.xml"/><Relationship Id="rId44" Type="http://schemas.openxmlformats.org/officeDocument/2006/relationships/slideLayout" Target="../slideLayouts/slideLayout192.xml"/><Relationship Id="rId52" Type="http://schemas.openxmlformats.org/officeDocument/2006/relationships/slideLayout" Target="../slideLayouts/slideLayout200.xml"/><Relationship Id="rId60" Type="http://schemas.openxmlformats.org/officeDocument/2006/relationships/slideLayout" Target="../slideLayouts/slideLayout208.xml"/><Relationship Id="rId65" Type="http://schemas.openxmlformats.org/officeDocument/2006/relationships/slideLayout" Target="../slideLayouts/slideLayout213.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3" Type="http://schemas.openxmlformats.org/officeDocument/2006/relationships/slideLayout" Target="../slideLayouts/slideLayout161.xml"/><Relationship Id="rId18" Type="http://schemas.openxmlformats.org/officeDocument/2006/relationships/slideLayout" Target="../slideLayouts/slideLayout166.xml"/><Relationship Id="rId39" Type="http://schemas.openxmlformats.org/officeDocument/2006/relationships/slideLayout" Target="../slideLayouts/slideLayout187.xml"/></Relationships>
</file>

<file path=ppt/slideMasters/_rels/slideMaster5.xml.rels><?xml version="1.0" encoding="UTF-8" standalone="yes"?>
<Relationships xmlns="http://schemas.openxmlformats.org/package/2006/relationships"><Relationship Id="rId26" Type="http://schemas.openxmlformats.org/officeDocument/2006/relationships/slideLayout" Target="../slideLayouts/slideLayout239.xml"/><Relationship Id="rId21" Type="http://schemas.openxmlformats.org/officeDocument/2006/relationships/slideLayout" Target="../slideLayouts/slideLayout234.xml"/><Relationship Id="rId34" Type="http://schemas.openxmlformats.org/officeDocument/2006/relationships/slideLayout" Target="../slideLayouts/slideLayout247.xml"/><Relationship Id="rId42" Type="http://schemas.openxmlformats.org/officeDocument/2006/relationships/slideLayout" Target="../slideLayouts/slideLayout255.xml"/><Relationship Id="rId47" Type="http://schemas.openxmlformats.org/officeDocument/2006/relationships/slideLayout" Target="../slideLayouts/slideLayout260.xml"/><Relationship Id="rId50" Type="http://schemas.openxmlformats.org/officeDocument/2006/relationships/slideLayout" Target="../slideLayouts/slideLayout263.xml"/><Relationship Id="rId55" Type="http://schemas.openxmlformats.org/officeDocument/2006/relationships/slideLayout" Target="../slideLayouts/slideLayout268.xml"/><Relationship Id="rId63" Type="http://schemas.openxmlformats.org/officeDocument/2006/relationships/slideLayout" Target="../slideLayouts/slideLayout276.xml"/><Relationship Id="rId68" Type="http://schemas.openxmlformats.org/officeDocument/2006/relationships/image" Target="../media/image1.png"/><Relationship Id="rId7" Type="http://schemas.openxmlformats.org/officeDocument/2006/relationships/slideLayout" Target="../slideLayouts/slideLayout220.xml"/><Relationship Id="rId2" Type="http://schemas.openxmlformats.org/officeDocument/2006/relationships/slideLayout" Target="../slideLayouts/slideLayout215.xml"/><Relationship Id="rId16" Type="http://schemas.openxmlformats.org/officeDocument/2006/relationships/slideLayout" Target="../slideLayouts/slideLayout229.xml"/><Relationship Id="rId29" Type="http://schemas.openxmlformats.org/officeDocument/2006/relationships/slideLayout" Target="../slideLayouts/slideLayout242.xml"/><Relationship Id="rId11" Type="http://schemas.openxmlformats.org/officeDocument/2006/relationships/slideLayout" Target="../slideLayouts/slideLayout224.xml"/><Relationship Id="rId24" Type="http://schemas.openxmlformats.org/officeDocument/2006/relationships/slideLayout" Target="../slideLayouts/slideLayout237.xml"/><Relationship Id="rId32" Type="http://schemas.openxmlformats.org/officeDocument/2006/relationships/slideLayout" Target="../slideLayouts/slideLayout245.xml"/><Relationship Id="rId37" Type="http://schemas.openxmlformats.org/officeDocument/2006/relationships/slideLayout" Target="../slideLayouts/slideLayout250.xml"/><Relationship Id="rId40" Type="http://schemas.openxmlformats.org/officeDocument/2006/relationships/slideLayout" Target="../slideLayouts/slideLayout253.xml"/><Relationship Id="rId45" Type="http://schemas.openxmlformats.org/officeDocument/2006/relationships/slideLayout" Target="../slideLayouts/slideLayout258.xml"/><Relationship Id="rId53" Type="http://schemas.openxmlformats.org/officeDocument/2006/relationships/slideLayout" Target="../slideLayouts/slideLayout266.xml"/><Relationship Id="rId58" Type="http://schemas.openxmlformats.org/officeDocument/2006/relationships/slideLayout" Target="../slideLayouts/slideLayout271.xml"/><Relationship Id="rId66" Type="http://schemas.openxmlformats.org/officeDocument/2006/relationships/slideLayout" Target="../slideLayouts/slideLayout279.xml"/><Relationship Id="rId5" Type="http://schemas.openxmlformats.org/officeDocument/2006/relationships/slideLayout" Target="../slideLayouts/slideLayout218.xml"/><Relationship Id="rId61" Type="http://schemas.openxmlformats.org/officeDocument/2006/relationships/slideLayout" Target="../slideLayouts/slideLayout274.xml"/><Relationship Id="rId19" Type="http://schemas.openxmlformats.org/officeDocument/2006/relationships/slideLayout" Target="../slideLayouts/slideLayout232.xml"/><Relationship Id="rId14" Type="http://schemas.openxmlformats.org/officeDocument/2006/relationships/slideLayout" Target="../slideLayouts/slideLayout227.xml"/><Relationship Id="rId22" Type="http://schemas.openxmlformats.org/officeDocument/2006/relationships/slideLayout" Target="../slideLayouts/slideLayout235.xml"/><Relationship Id="rId27" Type="http://schemas.openxmlformats.org/officeDocument/2006/relationships/slideLayout" Target="../slideLayouts/slideLayout240.xml"/><Relationship Id="rId30" Type="http://schemas.openxmlformats.org/officeDocument/2006/relationships/slideLayout" Target="../slideLayouts/slideLayout243.xml"/><Relationship Id="rId35" Type="http://schemas.openxmlformats.org/officeDocument/2006/relationships/slideLayout" Target="../slideLayouts/slideLayout248.xml"/><Relationship Id="rId43" Type="http://schemas.openxmlformats.org/officeDocument/2006/relationships/slideLayout" Target="../slideLayouts/slideLayout256.xml"/><Relationship Id="rId48" Type="http://schemas.openxmlformats.org/officeDocument/2006/relationships/slideLayout" Target="../slideLayouts/slideLayout261.xml"/><Relationship Id="rId56" Type="http://schemas.openxmlformats.org/officeDocument/2006/relationships/slideLayout" Target="../slideLayouts/slideLayout269.xml"/><Relationship Id="rId64" Type="http://schemas.openxmlformats.org/officeDocument/2006/relationships/slideLayout" Target="../slideLayouts/slideLayout277.xml"/><Relationship Id="rId8" Type="http://schemas.openxmlformats.org/officeDocument/2006/relationships/slideLayout" Target="../slideLayouts/slideLayout221.xml"/><Relationship Id="rId51" Type="http://schemas.openxmlformats.org/officeDocument/2006/relationships/slideLayout" Target="../slideLayouts/slideLayout264.xml"/><Relationship Id="rId3" Type="http://schemas.openxmlformats.org/officeDocument/2006/relationships/slideLayout" Target="../slideLayouts/slideLayout216.xml"/><Relationship Id="rId12" Type="http://schemas.openxmlformats.org/officeDocument/2006/relationships/slideLayout" Target="../slideLayouts/slideLayout225.xml"/><Relationship Id="rId17" Type="http://schemas.openxmlformats.org/officeDocument/2006/relationships/slideLayout" Target="../slideLayouts/slideLayout230.xml"/><Relationship Id="rId25" Type="http://schemas.openxmlformats.org/officeDocument/2006/relationships/slideLayout" Target="../slideLayouts/slideLayout238.xml"/><Relationship Id="rId33" Type="http://schemas.openxmlformats.org/officeDocument/2006/relationships/slideLayout" Target="../slideLayouts/slideLayout246.xml"/><Relationship Id="rId38" Type="http://schemas.openxmlformats.org/officeDocument/2006/relationships/slideLayout" Target="../slideLayouts/slideLayout251.xml"/><Relationship Id="rId46" Type="http://schemas.openxmlformats.org/officeDocument/2006/relationships/slideLayout" Target="../slideLayouts/slideLayout259.xml"/><Relationship Id="rId59" Type="http://schemas.openxmlformats.org/officeDocument/2006/relationships/slideLayout" Target="../slideLayouts/slideLayout272.xml"/><Relationship Id="rId67" Type="http://schemas.openxmlformats.org/officeDocument/2006/relationships/theme" Target="../theme/theme5.xml"/><Relationship Id="rId20" Type="http://schemas.openxmlformats.org/officeDocument/2006/relationships/slideLayout" Target="../slideLayouts/slideLayout233.xml"/><Relationship Id="rId41" Type="http://schemas.openxmlformats.org/officeDocument/2006/relationships/slideLayout" Target="../slideLayouts/slideLayout254.xml"/><Relationship Id="rId54" Type="http://schemas.openxmlformats.org/officeDocument/2006/relationships/slideLayout" Target="../slideLayouts/slideLayout267.xml"/><Relationship Id="rId62" Type="http://schemas.openxmlformats.org/officeDocument/2006/relationships/slideLayout" Target="../slideLayouts/slideLayout27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5" Type="http://schemas.openxmlformats.org/officeDocument/2006/relationships/slideLayout" Target="../slideLayouts/slideLayout228.xml"/><Relationship Id="rId23" Type="http://schemas.openxmlformats.org/officeDocument/2006/relationships/slideLayout" Target="../slideLayouts/slideLayout236.xml"/><Relationship Id="rId28" Type="http://schemas.openxmlformats.org/officeDocument/2006/relationships/slideLayout" Target="../slideLayouts/slideLayout241.xml"/><Relationship Id="rId36" Type="http://schemas.openxmlformats.org/officeDocument/2006/relationships/slideLayout" Target="../slideLayouts/slideLayout249.xml"/><Relationship Id="rId49" Type="http://schemas.openxmlformats.org/officeDocument/2006/relationships/slideLayout" Target="../slideLayouts/slideLayout262.xml"/><Relationship Id="rId57" Type="http://schemas.openxmlformats.org/officeDocument/2006/relationships/slideLayout" Target="../slideLayouts/slideLayout270.xml"/><Relationship Id="rId10" Type="http://schemas.openxmlformats.org/officeDocument/2006/relationships/slideLayout" Target="../slideLayouts/slideLayout223.xml"/><Relationship Id="rId31" Type="http://schemas.openxmlformats.org/officeDocument/2006/relationships/slideLayout" Target="../slideLayouts/slideLayout244.xml"/><Relationship Id="rId44" Type="http://schemas.openxmlformats.org/officeDocument/2006/relationships/slideLayout" Target="../slideLayouts/slideLayout257.xml"/><Relationship Id="rId52" Type="http://schemas.openxmlformats.org/officeDocument/2006/relationships/slideLayout" Target="../slideLayouts/slideLayout265.xml"/><Relationship Id="rId60" Type="http://schemas.openxmlformats.org/officeDocument/2006/relationships/slideLayout" Target="../slideLayouts/slideLayout273.xml"/><Relationship Id="rId65" Type="http://schemas.openxmlformats.org/officeDocument/2006/relationships/slideLayout" Target="../slideLayouts/slideLayout278.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3" Type="http://schemas.openxmlformats.org/officeDocument/2006/relationships/slideLayout" Target="../slideLayouts/slideLayout226.xml"/><Relationship Id="rId18" Type="http://schemas.openxmlformats.org/officeDocument/2006/relationships/slideLayout" Target="../slideLayouts/slideLayout231.xml"/><Relationship Id="rId39" Type="http://schemas.openxmlformats.org/officeDocument/2006/relationships/slideLayout" Target="../slideLayouts/slideLayout2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39485" y="842964"/>
            <a:ext cx="8064257" cy="576262"/>
          </a:xfrm>
          <a:prstGeom prst="rect">
            <a:avLst/>
          </a:prstGeom>
        </p:spPr>
        <p:txBody>
          <a:bodyPr vert="horz" lIns="0" tIns="0" rIns="0" bIns="0" rtlCol="0" anchor="b" anchorCtr="0">
            <a:normAutofit/>
          </a:bodyPr>
          <a:lstStyle/>
          <a:p>
            <a:r>
              <a:rPr lang="nb-NO" dirty="0"/>
              <a:t>Klikk for å redigere tittel</a:t>
            </a:r>
            <a:endParaRPr lang="en-GB" dirty="0"/>
          </a:p>
        </p:txBody>
      </p:sp>
      <p:sp>
        <p:nvSpPr>
          <p:cNvPr id="3" name="Plassholder for tekst 2"/>
          <p:cNvSpPr>
            <a:spLocks noGrp="1"/>
          </p:cNvSpPr>
          <p:nvPr>
            <p:ph type="body" idx="1"/>
          </p:nvPr>
        </p:nvSpPr>
        <p:spPr>
          <a:xfrm>
            <a:off x="539750" y="1563225"/>
            <a:ext cx="8064257" cy="3169113"/>
          </a:xfrm>
          <a:prstGeom prst="rect">
            <a:avLst/>
          </a:prstGeom>
        </p:spPr>
        <p:txBody>
          <a:bodyPr vert="horz" lIns="0" tIns="0" rIns="0" bIns="0" rtlCol="0">
            <a:normAutofit/>
          </a:body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5" name="Plassholder for bunntekst 4"/>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pic>
        <p:nvPicPr>
          <p:cNvPr id="10" name="Bilde 9">
            <a:extLst>
              <a:ext uri="{FF2B5EF4-FFF2-40B4-BE49-F238E27FC236}">
                <a16:creationId xmlns:a16="http://schemas.microsoft.com/office/drawing/2014/main" id="{DFCCF80C-ACDB-4244-9305-B4E1A82C7A2A}"/>
              </a:ext>
            </a:extLst>
          </p:cNvPr>
          <p:cNvPicPr>
            <a:picLocks noChangeAspect="1"/>
          </p:cNvPicPr>
          <p:nvPr userDrawn="1"/>
        </p:nvPicPr>
        <p:blipFill>
          <a:blip r:embed="rId69" cstate="print">
            <a:extLst>
              <a:ext uri="{28A0092B-C50C-407E-A947-70E740481C1C}">
                <a14:useLocalDpi xmlns:a14="http://schemas.microsoft.com/office/drawing/2010/main"/>
              </a:ext>
            </a:extLst>
          </a:blip>
          <a:srcRect/>
          <a:stretch/>
        </p:blipFill>
        <p:spPr>
          <a:xfrm>
            <a:off x="191139" y="223285"/>
            <a:ext cx="1206462" cy="337414"/>
          </a:xfrm>
          <a:prstGeom prst="rect">
            <a:avLst/>
          </a:prstGeom>
        </p:spPr>
      </p:pic>
    </p:spTree>
    <p:extLst>
      <p:ext uri="{BB962C8B-B14F-4D97-AF65-F5344CB8AC3E}">
        <p14:creationId xmlns:p14="http://schemas.microsoft.com/office/powerpoint/2010/main" val="1672136801"/>
      </p:ext>
    </p:extLst>
  </p:cSld>
  <p:clrMap bg1="lt1" tx1="dk1" bg2="lt2" tx2="dk2" accent1="accent1" accent2="accent2" accent3="accent3" accent4="accent4" accent5="accent5" accent6="accent6" hlink="hlink" folHlink="folHlink"/>
  <p:sldLayoutIdLst>
    <p:sldLayoutId id="2147483719" r:id="rId1"/>
    <p:sldLayoutId id="2147483805" r:id="rId2"/>
    <p:sldLayoutId id="2147483803" r:id="rId3"/>
    <p:sldLayoutId id="2147483809" r:id="rId4"/>
    <p:sldLayoutId id="2147483806" r:id="rId5"/>
    <p:sldLayoutId id="2147483802" r:id="rId6"/>
    <p:sldLayoutId id="2147483790" r:id="rId7"/>
    <p:sldLayoutId id="2147483820" r:id="rId8"/>
    <p:sldLayoutId id="2147483785" r:id="rId9"/>
    <p:sldLayoutId id="2147483787" r:id="rId10"/>
    <p:sldLayoutId id="2147483789" r:id="rId11"/>
    <p:sldLayoutId id="2147483791" r:id="rId12"/>
    <p:sldLayoutId id="2147483740" r:id="rId13"/>
    <p:sldLayoutId id="2147483776" r:id="rId14"/>
    <p:sldLayoutId id="2147483720" r:id="rId15"/>
    <p:sldLayoutId id="2147483732" r:id="rId16"/>
    <p:sldLayoutId id="2147483818" r:id="rId17"/>
    <p:sldLayoutId id="2147483725" r:id="rId18"/>
    <p:sldLayoutId id="2147483742" r:id="rId19"/>
    <p:sldLayoutId id="2147483819" r:id="rId20"/>
    <p:sldLayoutId id="2147483726" r:id="rId21"/>
    <p:sldLayoutId id="2147483743" r:id="rId22"/>
    <p:sldLayoutId id="2147483817" r:id="rId23"/>
    <p:sldLayoutId id="2147483727" r:id="rId24"/>
    <p:sldLayoutId id="2147483744" r:id="rId25"/>
    <p:sldLayoutId id="2147483816" r:id="rId26"/>
    <p:sldLayoutId id="2147483724" r:id="rId27"/>
    <p:sldLayoutId id="2147483783" r:id="rId28"/>
    <p:sldLayoutId id="2147483784" r:id="rId29"/>
    <p:sldLayoutId id="2147483815" r:id="rId30"/>
    <p:sldLayoutId id="2147483728" r:id="rId31"/>
    <p:sldLayoutId id="2147483745" r:id="rId32"/>
    <p:sldLayoutId id="2147483814" r:id="rId33"/>
    <p:sldLayoutId id="2147483729" r:id="rId34"/>
    <p:sldLayoutId id="2147483746" r:id="rId35"/>
    <p:sldLayoutId id="2147483813" r:id="rId36"/>
    <p:sldLayoutId id="2147483757" r:id="rId37"/>
    <p:sldLayoutId id="2147483811" r:id="rId38"/>
    <p:sldLayoutId id="2147483812" r:id="rId39"/>
    <p:sldLayoutId id="2147483807" r:id="rId40"/>
    <p:sldLayoutId id="2147483808" r:id="rId41"/>
    <p:sldLayoutId id="2147483797" r:id="rId42"/>
    <p:sldLayoutId id="2147483810" r:id="rId43"/>
    <p:sldLayoutId id="2147483796" r:id="rId44"/>
    <p:sldLayoutId id="2147483763" r:id="rId45"/>
    <p:sldLayoutId id="2147483774" r:id="rId46"/>
    <p:sldLayoutId id="2147483780" r:id="rId47"/>
    <p:sldLayoutId id="2147483775" r:id="rId48"/>
    <p:sldLayoutId id="2147483747" r:id="rId49"/>
    <p:sldLayoutId id="2147483752" r:id="rId50"/>
    <p:sldLayoutId id="2147483748" r:id="rId51"/>
    <p:sldLayoutId id="2147483753" r:id="rId52"/>
    <p:sldLayoutId id="2147483749" r:id="rId53"/>
    <p:sldLayoutId id="2147483754" r:id="rId54"/>
    <p:sldLayoutId id="2147483750" r:id="rId55"/>
    <p:sldLayoutId id="2147483755" r:id="rId56"/>
    <p:sldLayoutId id="2147483751" r:id="rId57"/>
    <p:sldLayoutId id="2147483756" r:id="rId58"/>
    <p:sldLayoutId id="2147483730" r:id="rId59"/>
    <p:sldLayoutId id="2147483781" r:id="rId60"/>
    <p:sldLayoutId id="2147483798" r:id="rId61"/>
    <p:sldLayoutId id="2147483799" r:id="rId62"/>
    <p:sldLayoutId id="2147483772" r:id="rId63"/>
    <p:sldLayoutId id="2147483800" r:id="rId64"/>
    <p:sldLayoutId id="2147483794" r:id="rId65"/>
    <p:sldLayoutId id="2147483793" r:id="rId66"/>
    <p:sldLayoutId id="2147484037" r:id="rId67"/>
  </p:sldLayoutIdLst>
  <p:hf hdr="0"/>
  <p:txStyles>
    <p:titleStyle>
      <a:lvl1pPr algn="l" defTabSz="914400" rtl="0" eaLnBrk="1" latinLnBrk="0" hangingPunct="1">
        <a:lnSpc>
          <a:spcPct val="90000"/>
        </a:lnSpc>
        <a:spcBef>
          <a:spcPct val="0"/>
        </a:spcBef>
        <a:buNone/>
        <a:defRPr sz="2000" b="1" kern="1200">
          <a:solidFill>
            <a:schemeClr val="tx1"/>
          </a:solidFill>
          <a:latin typeface="Verdana" charset="0"/>
          <a:ea typeface="Verdana" charset="0"/>
          <a:cs typeface="Verdana" charset="0"/>
        </a:defRPr>
      </a:lvl1pPr>
    </p:titleStyle>
    <p:bodyStyle>
      <a:lvl1pPr marL="144000" indent="-144000" algn="l" defTabSz="914400" rtl="0" eaLnBrk="1" latinLnBrk="0" hangingPunct="1">
        <a:lnSpc>
          <a:spcPct val="100000"/>
        </a:lnSpc>
        <a:spcBef>
          <a:spcPts val="1000"/>
        </a:spcBef>
        <a:buFont typeface="Arial"/>
        <a:buChar char="•"/>
        <a:defRPr sz="1700" kern="1200">
          <a:solidFill>
            <a:schemeClr val="tx1"/>
          </a:solidFill>
          <a:latin typeface="Verdana" charset="0"/>
          <a:ea typeface="Verdana" charset="0"/>
          <a:cs typeface="Verdana" charset="0"/>
        </a:defRPr>
      </a:lvl1pPr>
      <a:lvl2pPr marL="324000" indent="-180000" algn="l" defTabSz="914400" rtl="0" eaLnBrk="1" latinLnBrk="0" hangingPunct="1">
        <a:lnSpc>
          <a:spcPct val="100000"/>
        </a:lnSpc>
        <a:spcBef>
          <a:spcPts val="500"/>
        </a:spcBef>
        <a:buFont typeface="Cambria" charset="0"/>
        <a:buChar char="−"/>
        <a:defRPr sz="1500" kern="1200">
          <a:solidFill>
            <a:schemeClr val="tx1"/>
          </a:solidFill>
          <a:latin typeface="Verdana" charset="0"/>
          <a:ea typeface="Verdana" charset="0"/>
          <a:cs typeface="Verdana" charset="0"/>
        </a:defRPr>
      </a:lvl2pPr>
      <a:lvl3pPr marL="432000" indent="-144000" algn="l" defTabSz="914400" rtl="0" eaLnBrk="1" latinLnBrk="0" hangingPunct="1">
        <a:lnSpc>
          <a:spcPct val="100000"/>
        </a:lnSpc>
        <a:spcBef>
          <a:spcPts val="500"/>
        </a:spcBef>
        <a:buFont typeface="LucidaGrande" charset="0"/>
        <a:buChar char="◦"/>
        <a:defRPr sz="1300" kern="1200">
          <a:solidFill>
            <a:schemeClr val="tx1"/>
          </a:solidFill>
          <a:latin typeface="Verdana" charset="0"/>
          <a:ea typeface="Verdana" charset="0"/>
          <a:cs typeface="Verdana" charset="0"/>
        </a:defRPr>
      </a:lvl3pPr>
      <a:lvl4pPr marL="612000" indent="-108000" algn="l" defTabSz="914400" rtl="0" eaLnBrk="1" latinLnBrk="0" hangingPunct="1">
        <a:lnSpc>
          <a:spcPct val="100000"/>
        </a:lnSpc>
        <a:spcBef>
          <a:spcPts val="500"/>
        </a:spcBef>
        <a:buFont typeface="LucidaGrande" charset="0"/>
        <a:buChar char="⁄"/>
        <a:defRPr sz="1300" kern="1200">
          <a:solidFill>
            <a:schemeClr val="tx1"/>
          </a:solidFill>
          <a:latin typeface="Verdana" charset="0"/>
          <a:ea typeface="Verdana" charset="0"/>
          <a:cs typeface="Verdana" charset="0"/>
        </a:defRPr>
      </a:lvl4pPr>
      <a:lvl5pPr marL="720000" indent="-108000" algn="l" defTabSz="914400" rtl="0" eaLnBrk="1" latinLnBrk="0" hangingPunct="1">
        <a:lnSpc>
          <a:spcPct val="100000"/>
        </a:lnSpc>
        <a:spcBef>
          <a:spcPts val="500"/>
        </a:spcBef>
        <a:buFont typeface="ArialUnicodeMS" charset="0"/>
        <a:buChar char="‣"/>
        <a:defRPr sz="1300" i="1" kern="1200">
          <a:solidFill>
            <a:schemeClr val="tx1"/>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894" userDrawn="1">
          <p15:clr>
            <a:srgbClr val="9FCC3B"/>
          </p15:clr>
        </p15:guide>
        <p15:guide id="5" pos="5420" userDrawn="1">
          <p15:clr>
            <a:srgbClr val="F26B43"/>
          </p15:clr>
        </p15:guide>
        <p15:guide id="6" orient="horz" pos="531" userDrawn="1">
          <p15:clr>
            <a:srgbClr val="9FCC3B"/>
          </p15:clr>
        </p15:guide>
        <p15:guide id="8" pos="2880" userDrawn="1">
          <p15:clr>
            <a:srgbClr val="F26B43"/>
          </p15:clr>
        </p15:guide>
        <p15:guide id="9" pos="139" userDrawn="1">
          <p15:clr>
            <a:srgbClr val="F26B43"/>
          </p15:clr>
        </p15:guide>
        <p15:guide id="12" orient="horz" pos="169" userDrawn="1">
          <p15:clr>
            <a:srgbClr val="9FCC3B"/>
          </p15:clr>
        </p15:guide>
        <p15:guide id="13" orient="horz" pos="2981" userDrawn="1">
          <p15:clr>
            <a:srgbClr val="9FCC3B"/>
          </p15:clr>
        </p15:guide>
        <p15:guide id="14" orient="horz" pos="3071" userDrawn="1">
          <p15:clr>
            <a:srgbClr val="9FCC3B"/>
          </p15:clr>
        </p15:guide>
        <p15:guide id="15" pos="2971" userDrawn="1">
          <p15:clr>
            <a:srgbClr val="F26B43"/>
          </p15:clr>
        </p15:guide>
        <p15:guide id="16" pos="2789" userDrawn="1">
          <p15:clr>
            <a:srgbClr val="F26B43"/>
          </p15:clr>
        </p15:guide>
        <p15:guide id="17" orient="horz" pos="985" userDrawn="1">
          <p15:clr>
            <a:srgbClr val="9FCC3B"/>
          </p15:clr>
        </p15:guide>
        <p15:guide id="18" pos="3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39485" y="842964"/>
            <a:ext cx="8064257" cy="576262"/>
          </a:xfrm>
          <a:prstGeom prst="rect">
            <a:avLst/>
          </a:prstGeom>
        </p:spPr>
        <p:txBody>
          <a:bodyPr vert="horz" lIns="0" tIns="0" rIns="0" bIns="0" rtlCol="0" anchor="b" anchorCtr="0">
            <a:normAutofit/>
          </a:bodyPr>
          <a:lstStyle/>
          <a:p>
            <a:r>
              <a:rPr lang="nb-NO" dirty="0"/>
              <a:t>Klikk for å redigere tittel</a:t>
            </a:r>
            <a:endParaRPr lang="en-GB" dirty="0"/>
          </a:p>
        </p:txBody>
      </p:sp>
      <p:sp>
        <p:nvSpPr>
          <p:cNvPr id="3" name="Plassholder for tekst 2"/>
          <p:cNvSpPr>
            <a:spLocks noGrp="1"/>
          </p:cNvSpPr>
          <p:nvPr>
            <p:ph type="body" idx="1"/>
          </p:nvPr>
        </p:nvSpPr>
        <p:spPr>
          <a:xfrm>
            <a:off x="539750" y="1563225"/>
            <a:ext cx="8064257" cy="3169113"/>
          </a:xfrm>
          <a:prstGeom prst="rect">
            <a:avLst/>
          </a:prstGeom>
        </p:spPr>
        <p:txBody>
          <a:bodyPr vert="horz" lIns="0" tIns="0" rIns="0" bIns="0" rtlCol="0">
            <a:normAutofit/>
          </a:body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5" name="Plassholder for bunntekst 4"/>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pic>
        <p:nvPicPr>
          <p:cNvPr id="10" name="Bilde 9">
            <a:extLst>
              <a:ext uri="{FF2B5EF4-FFF2-40B4-BE49-F238E27FC236}">
                <a16:creationId xmlns:a16="http://schemas.microsoft.com/office/drawing/2014/main" id="{DFCCF80C-ACDB-4244-9305-B4E1A82C7A2A}"/>
              </a:ext>
            </a:extLst>
          </p:cNvPr>
          <p:cNvPicPr>
            <a:picLocks noChangeAspect="1"/>
          </p:cNvPicPr>
          <p:nvPr userDrawn="1"/>
        </p:nvPicPr>
        <p:blipFill>
          <a:blip r:embed="rId70" cstate="print">
            <a:extLst>
              <a:ext uri="{28A0092B-C50C-407E-A947-70E740481C1C}">
                <a14:useLocalDpi xmlns:a14="http://schemas.microsoft.com/office/drawing/2010/main"/>
              </a:ext>
            </a:extLst>
          </a:blip>
          <a:srcRect/>
          <a:stretch/>
        </p:blipFill>
        <p:spPr>
          <a:xfrm>
            <a:off x="191139" y="223285"/>
            <a:ext cx="1206462" cy="337414"/>
          </a:xfrm>
          <a:prstGeom prst="rect">
            <a:avLst/>
          </a:prstGeom>
        </p:spPr>
      </p:pic>
    </p:spTree>
    <p:extLst>
      <p:ext uri="{BB962C8B-B14F-4D97-AF65-F5344CB8AC3E}">
        <p14:creationId xmlns:p14="http://schemas.microsoft.com/office/powerpoint/2010/main" val="221082348"/>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 id="2147483839" r:id="rId18"/>
    <p:sldLayoutId id="2147483840" r:id="rId19"/>
    <p:sldLayoutId id="2147483841" r:id="rId20"/>
    <p:sldLayoutId id="2147483842" r:id="rId21"/>
    <p:sldLayoutId id="2147483843" r:id="rId22"/>
    <p:sldLayoutId id="2147483844" r:id="rId23"/>
    <p:sldLayoutId id="2147483845" r:id="rId24"/>
    <p:sldLayoutId id="2147483846" r:id="rId25"/>
    <p:sldLayoutId id="2147483847" r:id="rId26"/>
    <p:sldLayoutId id="2147483848" r:id="rId27"/>
    <p:sldLayoutId id="2147483849" r:id="rId28"/>
    <p:sldLayoutId id="2147483850" r:id="rId29"/>
    <p:sldLayoutId id="2147483851" r:id="rId30"/>
    <p:sldLayoutId id="2147483852" r:id="rId31"/>
    <p:sldLayoutId id="2147483853" r:id="rId32"/>
    <p:sldLayoutId id="2147483854" r:id="rId33"/>
    <p:sldLayoutId id="2147483855" r:id="rId34"/>
    <p:sldLayoutId id="2147483856" r:id="rId35"/>
    <p:sldLayoutId id="2147483857" r:id="rId36"/>
    <p:sldLayoutId id="2147483858" r:id="rId37"/>
    <p:sldLayoutId id="2147483859" r:id="rId38"/>
    <p:sldLayoutId id="2147483860" r:id="rId39"/>
    <p:sldLayoutId id="2147483861" r:id="rId40"/>
    <p:sldLayoutId id="2147483862" r:id="rId41"/>
    <p:sldLayoutId id="2147483863" r:id="rId42"/>
    <p:sldLayoutId id="2147483864" r:id="rId43"/>
    <p:sldLayoutId id="2147483865" r:id="rId44"/>
    <p:sldLayoutId id="2147483866" r:id="rId45"/>
    <p:sldLayoutId id="2147483867" r:id="rId46"/>
    <p:sldLayoutId id="2147483868" r:id="rId47"/>
    <p:sldLayoutId id="2147483869" r:id="rId48"/>
    <p:sldLayoutId id="2147483870" r:id="rId49"/>
    <p:sldLayoutId id="2147483871" r:id="rId50"/>
    <p:sldLayoutId id="2147483872" r:id="rId51"/>
    <p:sldLayoutId id="2147483873" r:id="rId52"/>
    <p:sldLayoutId id="2147483874" r:id="rId53"/>
    <p:sldLayoutId id="2147483875" r:id="rId54"/>
    <p:sldLayoutId id="2147483876" r:id="rId55"/>
    <p:sldLayoutId id="2147483877" r:id="rId56"/>
    <p:sldLayoutId id="2147483878" r:id="rId57"/>
    <p:sldLayoutId id="2147483879" r:id="rId58"/>
    <p:sldLayoutId id="2147483880" r:id="rId59"/>
    <p:sldLayoutId id="2147483881" r:id="rId60"/>
    <p:sldLayoutId id="2147483882" r:id="rId61"/>
    <p:sldLayoutId id="2147483883" r:id="rId62"/>
    <p:sldLayoutId id="2147483884" r:id="rId63"/>
    <p:sldLayoutId id="2147483885" r:id="rId64"/>
    <p:sldLayoutId id="2147483886" r:id="rId65"/>
    <p:sldLayoutId id="2147483887" r:id="rId66"/>
    <p:sldLayoutId id="2147483888" r:id="rId67"/>
    <p:sldLayoutId id="2147484038" r:id="rId68"/>
  </p:sldLayoutIdLst>
  <p:hf hdr="0"/>
  <p:txStyles>
    <p:titleStyle>
      <a:lvl1pPr algn="l" defTabSz="914400" rtl="0" eaLnBrk="1" latinLnBrk="0" hangingPunct="1">
        <a:lnSpc>
          <a:spcPct val="90000"/>
        </a:lnSpc>
        <a:spcBef>
          <a:spcPct val="0"/>
        </a:spcBef>
        <a:buNone/>
        <a:defRPr sz="2000" b="1" kern="1200">
          <a:solidFill>
            <a:schemeClr val="tx1"/>
          </a:solidFill>
          <a:latin typeface="Verdana" charset="0"/>
          <a:ea typeface="Verdana" charset="0"/>
          <a:cs typeface="Verdana" charset="0"/>
        </a:defRPr>
      </a:lvl1pPr>
    </p:titleStyle>
    <p:bodyStyle>
      <a:lvl1pPr marL="144000" indent="-144000" algn="l" defTabSz="914400" rtl="0" eaLnBrk="1" latinLnBrk="0" hangingPunct="1">
        <a:lnSpc>
          <a:spcPct val="100000"/>
        </a:lnSpc>
        <a:spcBef>
          <a:spcPts val="1000"/>
        </a:spcBef>
        <a:buFont typeface="Arial"/>
        <a:buChar char="•"/>
        <a:defRPr sz="1700" kern="1200">
          <a:solidFill>
            <a:schemeClr val="tx1"/>
          </a:solidFill>
          <a:latin typeface="Verdana" charset="0"/>
          <a:ea typeface="Verdana" charset="0"/>
          <a:cs typeface="Verdana" charset="0"/>
        </a:defRPr>
      </a:lvl1pPr>
      <a:lvl2pPr marL="324000" indent="-180000" algn="l" defTabSz="914400" rtl="0" eaLnBrk="1" latinLnBrk="0" hangingPunct="1">
        <a:lnSpc>
          <a:spcPct val="100000"/>
        </a:lnSpc>
        <a:spcBef>
          <a:spcPts val="500"/>
        </a:spcBef>
        <a:buFont typeface="Cambria" charset="0"/>
        <a:buChar char="−"/>
        <a:defRPr sz="1500" kern="1200">
          <a:solidFill>
            <a:schemeClr val="tx1"/>
          </a:solidFill>
          <a:latin typeface="Verdana" charset="0"/>
          <a:ea typeface="Verdana" charset="0"/>
          <a:cs typeface="Verdana" charset="0"/>
        </a:defRPr>
      </a:lvl2pPr>
      <a:lvl3pPr marL="432000" indent="-144000" algn="l" defTabSz="914400" rtl="0" eaLnBrk="1" latinLnBrk="0" hangingPunct="1">
        <a:lnSpc>
          <a:spcPct val="100000"/>
        </a:lnSpc>
        <a:spcBef>
          <a:spcPts val="500"/>
        </a:spcBef>
        <a:buFont typeface="LucidaGrande" charset="0"/>
        <a:buChar char="◦"/>
        <a:defRPr sz="1300" kern="1200">
          <a:solidFill>
            <a:schemeClr val="tx1"/>
          </a:solidFill>
          <a:latin typeface="Verdana" charset="0"/>
          <a:ea typeface="Verdana" charset="0"/>
          <a:cs typeface="Verdana" charset="0"/>
        </a:defRPr>
      </a:lvl3pPr>
      <a:lvl4pPr marL="612000" indent="-108000" algn="l" defTabSz="914400" rtl="0" eaLnBrk="1" latinLnBrk="0" hangingPunct="1">
        <a:lnSpc>
          <a:spcPct val="100000"/>
        </a:lnSpc>
        <a:spcBef>
          <a:spcPts val="500"/>
        </a:spcBef>
        <a:buFont typeface="LucidaGrande" charset="0"/>
        <a:buChar char="⁄"/>
        <a:defRPr sz="1300" kern="1200">
          <a:solidFill>
            <a:schemeClr val="tx1"/>
          </a:solidFill>
          <a:latin typeface="Verdana" charset="0"/>
          <a:ea typeface="Verdana" charset="0"/>
          <a:cs typeface="Verdana" charset="0"/>
        </a:defRPr>
      </a:lvl4pPr>
      <a:lvl5pPr marL="720000" indent="-108000" algn="l" defTabSz="914400" rtl="0" eaLnBrk="1" latinLnBrk="0" hangingPunct="1">
        <a:lnSpc>
          <a:spcPct val="100000"/>
        </a:lnSpc>
        <a:spcBef>
          <a:spcPts val="500"/>
        </a:spcBef>
        <a:buFont typeface="ArialUnicodeMS" charset="0"/>
        <a:buChar char="‣"/>
        <a:defRPr sz="1300" i="1" kern="1200">
          <a:solidFill>
            <a:schemeClr val="tx1"/>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894">
          <p15:clr>
            <a:srgbClr val="9FCC3B"/>
          </p15:clr>
        </p15:guide>
        <p15:guide id="5" pos="5420">
          <p15:clr>
            <a:srgbClr val="F26B43"/>
          </p15:clr>
        </p15:guide>
        <p15:guide id="6" orient="horz" pos="531">
          <p15:clr>
            <a:srgbClr val="9FCC3B"/>
          </p15:clr>
        </p15:guide>
        <p15:guide id="8" pos="2880">
          <p15:clr>
            <a:srgbClr val="F26B43"/>
          </p15:clr>
        </p15:guide>
        <p15:guide id="9" pos="139">
          <p15:clr>
            <a:srgbClr val="F26B43"/>
          </p15:clr>
        </p15:guide>
        <p15:guide id="12" orient="horz" pos="169">
          <p15:clr>
            <a:srgbClr val="9FCC3B"/>
          </p15:clr>
        </p15:guide>
        <p15:guide id="13" orient="horz" pos="2981">
          <p15:clr>
            <a:srgbClr val="9FCC3B"/>
          </p15:clr>
        </p15:guide>
        <p15:guide id="14" orient="horz" pos="3071">
          <p15:clr>
            <a:srgbClr val="9FCC3B"/>
          </p15:clr>
        </p15:guide>
        <p15:guide id="15" pos="2971">
          <p15:clr>
            <a:srgbClr val="F26B43"/>
          </p15:clr>
        </p15:guide>
        <p15:guide id="16" pos="2789">
          <p15:clr>
            <a:srgbClr val="F26B43"/>
          </p15:clr>
        </p15:guide>
        <p15:guide id="17" orient="horz" pos="985">
          <p15:clr>
            <a:srgbClr val="9FCC3B"/>
          </p15:clr>
        </p15:guide>
        <p15:guide id="18" pos="3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5"/>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890587" y="666750"/>
            <a:ext cx="7358063" cy="38052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buBlip>
                <a:blip r:embed="rId16"/>
              </a:buBlip>
            </a:lvl1pPr>
            <a:lvl2pPr>
              <a:buBlip>
                <a:blip r:embed="rId16"/>
              </a:buBlip>
            </a:lvl2pPr>
            <a:lvl3pPr>
              <a:buBlip>
                <a:blip r:embed="rId16"/>
              </a:buBlip>
            </a:lvl3pPr>
            <a:lvl4pPr>
              <a:buBlip>
                <a:blip r:embed="rId16"/>
              </a:buBlip>
            </a:lvl4pPr>
            <a:lvl5pPr>
              <a:buBlip>
                <a:blip r:embed="rId16"/>
              </a:buBlip>
            </a:lvl5p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895350" y="366712"/>
            <a:ext cx="7358063" cy="10048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4" name="Slide Number"/>
          <p:cNvSpPr txBox="1">
            <a:spLocks noGrp="1"/>
          </p:cNvSpPr>
          <p:nvPr>
            <p:ph type="sldNum" sz="quarter" idx="2"/>
          </p:nvPr>
        </p:nvSpPr>
        <p:spPr>
          <a:xfrm>
            <a:off x="4472952" y="4752975"/>
            <a:ext cx="240450" cy="241092"/>
          </a:xfrm>
          <a:prstGeom prst="rect">
            <a:avLst/>
          </a:prstGeom>
          <a:ln w="12700">
            <a:miter lim="400000"/>
          </a:ln>
        </p:spPr>
        <p:txBody>
          <a:bodyPr wrap="none" lIns="50800" tIns="50800" rIns="50800" bIns="50800">
            <a:spAutoFit/>
          </a:bodyPr>
          <a:lstStyle>
            <a:lvl1pPr>
              <a:defRPr sz="900" b="1">
                <a:solidFill>
                  <a:srgbClr val="F1F1F1"/>
                </a:solidFill>
                <a:latin typeface="+mn-lt"/>
                <a:ea typeface="+mn-ea"/>
                <a:cs typeface="+mn-cs"/>
                <a:sym typeface="Superclarendon Regular"/>
              </a:defRPr>
            </a:lvl1pPr>
          </a:lstStyle>
          <a:p>
            <a:fld id="{86CB4B4D-7CA3-9044-876B-883B54F8677D}" type="slidenum">
              <a:t>‹#›</a:t>
            </a:fld>
            <a:endParaRPr/>
          </a:p>
        </p:txBody>
      </p:sp>
    </p:spTree>
    <p:extLst>
      <p:ext uri="{BB962C8B-B14F-4D97-AF65-F5344CB8AC3E}">
        <p14:creationId xmlns:p14="http://schemas.microsoft.com/office/powerpoint/2010/main" val="1836424835"/>
      </p:ext>
    </p:extLst>
  </p:cSld>
  <p:clrMap bg1="dk1" tx1="lt1" bg2="dk2" tx2="lt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2" r:id="rId12"/>
    <p:sldLayoutId id="2147483903" r:id="rId13"/>
  </p:sldLayoutIdLst>
  <p:transition spd="med"/>
  <p:txStyles>
    <p:titleStyle>
      <a:lvl1pPr marL="0" marR="0" indent="0" algn="ctr" defTabSz="309563" rtl="0" latinLnBrk="0">
        <a:lnSpc>
          <a:spcPct val="100000"/>
        </a:lnSpc>
        <a:spcBef>
          <a:spcPts val="0"/>
        </a:spcBef>
        <a:spcAft>
          <a:spcPts val="0"/>
        </a:spcAft>
        <a:buClrTx/>
        <a:buSzTx/>
        <a:buFontTx/>
        <a:buNone/>
        <a:tabLst/>
        <a:defRPr sz="2475" b="1" i="0" u="none" strike="noStrike" cap="none" spc="-74" baseline="0">
          <a:solidFill>
            <a:srgbClr val="EEEEEE"/>
          </a:solidFill>
          <a:uFillTx/>
          <a:latin typeface="+mn-lt"/>
          <a:ea typeface="+mn-ea"/>
          <a:cs typeface="+mn-cs"/>
          <a:sym typeface="Superclarendon Regular"/>
        </a:defRPr>
      </a:lvl1pPr>
      <a:lvl2pPr marL="0" marR="0" indent="0" algn="ctr" defTabSz="309563" rtl="0" latinLnBrk="0">
        <a:lnSpc>
          <a:spcPct val="100000"/>
        </a:lnSpc>
        <a:spcBef>
          <a:spcPts val="0"/>
        </a:spcBef>
        <a:spcAft>
          <a:spcPts val="0"/>
        </a:spcAft>
        <a:buClrTx/>
        <a:buSzTx/>
        <a:buFontTx/>
        <a:buNone/>
        <a:tabLst/>
        <a:defRPr sz="2475" b="1" i="0" u="none" strike="noStrike" cap="none" spc="-74" baseline="0">
          <a:solidFill>
            <a:srgbClr val="EEEEEE"/>
          </a:solidFill>
          <a:uFillTx/>
          <a:latin typeface="+mn-lt"/>
          <a:ea typeface="+mn-ea"/>
          <a:cs typeface="+mn-cs"/>
          <a:sym typeface="Superclarendon Regular"/>
        </a:defRPr>
      </a:lvl2pPr>
      <a:lvl3pPr marL="0" marR="0" indent="0" algn="ctr" defTabSz="309563" rtl="0" latinLnBrk="0">
        <a:lnSpc>
          <a:spcPct val="100000"/>
        </a:lnSpc>
        <a:spcBef>
          <a:spcPts val="0"/>
        </a:spcBef>
        <a:spcAft>
          <a:spcPts val="0"/>
        </a:spcAft>
        <a:buClrTx/>
        <a:buSzTx/>
        <a:buFontTx/>
        <a:buNone/>
        <a:tabLst/>
        <a:defRPr sz="2475" b="1" i="0" u="none" strike="noStrike" cap="none" spc="-74" baseline="0">
          <a:solidFill>
            <a:srgbClr val="EEEEEE"/>
          </a:solidFill>
          <a:uFillTx/>
          <a:latin typeface="+mn-lt"/>
          <a:ea typeface="+mn-ea"/>
          <a:cs typeface="+mn-cs"/>
          <a:sym typeface="Superclarendon Regular"/>
        </a:defRPr>
      </a:lvl3pPr>
      <a:lvl4pPr marL="0" marR="0" indent="0" algn="ctr" defTabSz="309563" rtl="0" latinLnBrk="0">
        <a:lnSpc>
          <a:spcPct val="100000"/>
        </a:lnSpc>
        <a:spcBef>
          <a:spcPts val="0"/>
        </a:spcBef>
        <a:spcAft>
          <a:spcPts val="0"/>
        </a:spcAft>
        <a:buClrTx/>
        <a:buSzTx/>
        <a:buFontTx/>
        <a:buNone/>
        <a:tabLst/>
        <a:defRPr sz="2475" b="1" i="0" u="none" strike="noStrike" cap="none" spc="-74" baseline="0">
          <a:solidFill>
            <a:srgbClr val="EEEEEE"/>
          </a:solidFill>
          <a:uFillTx/>
          <a:latin typeface="+mn-lt"/>
          <a:ea typeface="+mn-ea"/>
          <a:cs typeface="+mn-cs"/>
          <a:sym typeface="Superclarendon Regular"/>
        </a:defRPr>
      </a:lvl4pPr>
      <a:lvl5pPr marL="0" marR="0" indent="0" algn="ctr" defTabSz="309563" rtl="0" latinLnBrk="0">
        <a:lnSpc>
          <a:spcPct val="100000"/>
        </a:lnSpc>
        <a:spcBef>
          <a:spcPts val="0"/>
        </a:spcBef>
        <a:spcAft>
          <a:spcPts val="0"/>
        </a:spcAft>
        <a:buClrTx/>
        <a:buSzTx/>
        <a:buFontTx/>
        <a:buNone/>
        <a:tabLst/>
        <a:defRPr sz="2475" b="1" i="0" u="none" strike="noStrike" cap="none" spc="-74" baseline="0">
          <a:solidFill>
            <a:srgbClr val="EEEEEE"/>
          </a:solidFill>
          <a:uFillTx/>
          <a:latin typeface="+mn-lt"/>
          <a:ea typeface="+mn-ea"/>
          <a:cs typeface="+mn-cs"/>
          <a:sym typeface="Superclarendon Regular"/>
        </a:defRPr>
      </a:lvl5pPr>
      <a:lvl6pPr marL="0" marR="0" indent="0" algn="ctr" defTabSz="309563" rtl="0" latinLnBrk="0">
        <a:lnSpc>
          <a:spcPct val="100000"/>
        </a:lnSpc>
        <a:spcBef>
          <a:spcPts val="0"/>
        </a:spcBef>
        <a:spcAft>
          <a:spcPts val="0"/>
        </a:spcAft>
        <a:buClrTx/>
        <a:buSzTx/>
        <a:buFontTx/>
        <a:buNone/>
        <a:tabLst/>
        <a:defRPr sz="2475" b="1" i="0" u="none" strike="noStrike" cap="none" spc="-74" baseline="0">
          <a:solidFill>
            <a:srgbClr val="EEEEEE"/>
          </a:solidFill>
          <a:uFillTx/>
          <a:latin typeface="+mn-lt"/>
          <a:ea typeface="+mn-ea"/>
          <a:cs typeface="+mn-cs"/>
          <a:sym typeface="Superclarendon Regular"/>
        </a:defRPr>
      </a:lvl6pPr>
      <a:lvl7pPr marL="0" marR="0" indent="0" algn="ctr" defTabSz="309563" rtl="0" latinLnBrk="0">
        <a:lnSpc>
          <a:spcPct val="100000"/>
        </a:lnSpc>
        <a:spcBef>
          <a:spcPts val="0"/>
        </a:spcBef>
        <a:spcAft>
          <a:spcPts val="0"/>
        </a:spcAft>
        <a:buClrTx/>
        <a:buSzTx/>
        <a:buFontTx/>
        <a:buNone/>
        <a:tabLst/>
        <a:defRPr sz="2475" b="1" i="0" u="none" strike="noStrike" cap="none" spc="-74" baseline="0">
          <a:solidFill>
            <a:srgbClr val="EEEEEE"/>
          </a:solidFill>
          <a:uFillTx/>
          <a:latin typeface="+mn-lt"/>
          <a:ea typeface="+mn-ea"/>
          <a:cs typeface="+mn-cs"/>
          <a:sym typeface="Superclarendon Regular"/>
        </a:defRPr>
      </a:lvl7pPr>
      <a:lvl8pPr marL="0" marR="0" indent="0" algn="ctr" defTabSz="309563" rtl="0" latinLnBrk="0">
        <a:lnSpc>
          <a:spcPct val="100000"/>
        </a:lnSpc>
        <a:spcBef>
          <a:spcPts val="0"/>
        </a:spcBef>
        <a:spcAft>
          <a:spcPts val="0"/>
        </a:spcAft>
        <a:buClrTx/>
        <a:buSzTx/>
        <a:buFontTx/>
        <a:buNone/>
        <a:tabLst/>
        <a:defRPr sz="2475" b="1" i="0" u="none" strike="noStrike" cap="none" spc="-74" baseline="0">
          <a:solidFill>
            <a:srgbClr val="EEEEEE"/>
          </a:solidFill>
          <a:uFillTx/>
          <a:latin typeface="+mn-lt"/>
          <a:ea typeface="+mn-ea"/>
          <a:cs typeface="+mn-cs"/>
          <a:sym typeface="Superclarendon Regular"/>
        </a:defRPr>
      </a:lvl8pPr>
      <a:lvl9pPr marL="0" marR="0" indent="0" algn="ctr" defTabSz="309563" rtl="0" latinLnBrk="0">
        <a:lnSpc>
          <a:spcPct val="100000"/>
        </a:lnSpc>
        <a:spcBef>
          <a:spcPts val="0"/>
        </a:spcBef>
        <a:spcAft>
          <a:spcPts val="0"/>
        </a:spcAft>
        <a:buClrTx/>
        <a:buSzTx/>
        <a:buFontTx/>
        <a:buNone/>
        <a:tabLst/>
        <a:defRPr sz="2475" b="1" i="0" u="none" strike="noStrike" cap="none" spc="-74" baseline="0">
          <a:solidFill>
            <a:srgbClr val="EEEEEE"/>
          </a:solidFill>
          <a:uFillTx/>
          <a:latin typeface="+mn-lt"/>
          <a:ea typeface="+mn-ea"/>
          <a:cs typeface="+mn-cs"/>
          <a:sym typeface="Superclarendon Regular"/>
        </a:defRPr>
      </a:lvl9pPr>
    </p:titleStyle>
    <p:bodyStyle>
      <a:lvl1pPr marL="304800" marR="0" indent="-304800" algn="l" defTabSz="309563" rtl="0" latinLnBrk="0">
        <a:lnSpc>
          <a:spcPct val="100000"/>
        </a:lnSpc>
        <a:spcBef>
          <a:spcPts val="2213"/>
        </a:spcBef>
        <a:spcAft>
          <a:spcPts val="0"/>
        </a:spcAft>
        <a:buClrTx/>
        <a:buSzPct val="65000"/>
        <a:buFontTx/>
        <a:buBlip>
          <a:blip r:embed="rId16"/>
        </a:buBlip>
        <a:tabLst/>
        <a:defRPr sz="1725" b="0" i="0" u="none" strike="noStrike" cap="none" spc="0" baseline="0">
          <a:solidFill>
            <a:srgbClr val="EEEEEE"/>
          </a:solidFill>
          <a:uFillTx/>
          <a:latin typeface="Helvetica Neue Bold Condensed"/>
          <a:ea typeface="Helvetica Neue Bold Condensed"/>
          <a:cs typeface="Helvetica Neue Bold Condensed"/>
          <a:sym typeface="Helvetica Neue Bold Condensed"/>
        </a:defRPr>
      </a:lvl1pPr>
      <a:lvl2pPr marL="609600" marR="0" indent="-304800" algn="l" defTabSz="309563" rtl="0" latinLnBrk="0">
        <a:lnSpc>
          <a:spcPct val="100000"/>
        </a:lnSpc>
        <a:spcBef>
          <a:spcPts val="2213"/>
        </a:spcBef>
        <a:spcAft>
          <a:spcPts val="0"/>
        </a:spcAft>
        <a:buClrTx/>
        <a:buSzPct val="65000"/>
        <a:buFontTx/>
        <a:buBlip>
          <a:blip r:embed="rId16"/>
        </a:buBlip>
        <a:tabLst/>
        <a:defRPr sz="1725" b="0" i="0" u="none" strike="noStrike" cap="none" spc="0" baseline="0">
          <a:solidFill>
            <a:srgbClr val="EEEEEE"/>
          </a:solidFill>
          <a:uFillTx/>
          <a:latin typeface="Helvetica Neue Bold Condensed"/>
          <a:ea typeface="Helvetica Neue Bold Condensed"/>
          <a:cs typeface="Helvetica Neue Bold Condensed"/>
          <a:sym typeface="Helvetica Neue Bold Condensed"/>
        </a:defRPr>
      </a:lvl2pPr>
      <a:lvl3pPr marL="914400" marR="0" indent="-304800" algn="l" defTabSz="309563" rtl="0" latinLnBrk="0">
        <a:lnSpc>
          <a:spcPct val="100000"/>
        </a:lnSpc>
        <a:spcBef>
          <a:spcPts val="2213"/>
        </a:spcBef>
        <a:spcAft>
          <a:spcPts val="0"/>
        </a:spcAft>
        <a:buClrTx/>
        <a:buSzPct val="65000"/>
        <a:buFontTx/>
        <a:buBlip>
          <a:blip r:embed="rId16"/>
        </a:buBlip>
        <a:tabLst/>
        <a:defRPr sz="1725" b="0" i="0" u="none" strike="noStrike" cap="none" spc="0" baseline="0">
          <a:solidFill>
            <a:srgbClr val="EEEEEE"/>
          </a:solidFill>
          <a:uFillTx/>
          <a:latin typeface="Helvetica Neue Bold Condensed"/>
          <a:ea typeface="Helvetica Neue Bold Condensed"/>
          <a:cs typeface="Helvetica Neue Bold Condensed"/>
          <a:sym typeface="Helvetica Neue Bold Condensed"/>
        </a:defRPr>
      </a:lvl3pPr>
      <a:lvl4pPr marL="1219200" marR="0" indent="-304800" algn="l" defTabSz="309563" rtl="0" latinLnBrk="0">
        <a:lnSpc>
          <a:spcPct val="100000"/>
        </a:lnSpc>
        <a:spcBef>
          <a:spcPts val="2213"/>
        </a:spcBef>
        <a:spcAft>
          <a:spcPts val="0"/>
        </a:spcAft>
        <a:buClrTx/>
        <a:buSzPct val="65000"/>
        <a:buFontTx/>
        <a:buBlip>
          <a:blip r:embed="rId16"/>
        </a:buBlip>
        <a:tabLst/>
        <a:defRPr sz="1725" b="0" i="0" u="none" strike="noStrike" cap="none" spc="0" baseline="0">
          <a:solidFill>
            <a:srgbClr val="EEEEEE"/>
          </a:solidFill>
          <a:uFillTx/>
          <a:latin typeface="Helvetica Neue Bold Condensed"/>
          <a:ea typeface="Helvetica Neue Bold Condensed"/>
          <a:cs typeface="Helvetica Neue Bold Condensed"/>
          <a:sym typeface="Helvetica Neue Bold Condensed"/>
        </a:defRPr>
      </a:lvl4pPr>
      <a:lvl5pPr marL="1524000" marR="0" indent="-304800" algn="l" defTabSz="309563" rtl="0" latinLnBrk="0">
        <a:lnSpc>
          <a:spcPct val="100000"/>
        </a:lnSpc>
        <a:spcBef>
          <a:spcPts val="2213"/>
        </a:spcBef>
        <a:spcAft>
          <a:spcPts val="0"/>
        </a:spcAft>
        <a:buClrTx/>
        <a:buSzPct val="65000"/>
        <a:buFontTx/>
        <a:buBlip>
          <a:blip r:embed="rId16"/>
        </a:buBlip>
        <a:tabLst/>
        <a:defRPr sz="1725" b="0" i="0" u="none" strike="noStrike" cap="none" spc="0" baseline="0">
          <a:solidFill>
            <a:srgbClr val="EEEEEE"/>
          </a:solidFill>
          <a:uFillTx/>
          <a:latin typeface="Helvetica Neue Bold Condensed"/>
          <a:ea typeface="Helvetica Neue Bold Condensed"/>
          <a:cs typeface="Helvetica Neue Bold Condensed"/>
          <a:sym typeface="Helvetica Neue Bold Condensed"/>
        </a:defRPr>
      </a:lvl5pPr>
      <a:lvl6pPr marL="1828800" marR="0" indent="-304800" algn="l" defTabSz="309563" rtl="0" latinLnBrk="0">
        <a:lnSpc>
          <a:spcPct val="100000"/>
        </a:lnSpc>
        <a:spcBef>
          <a:spcPts val="2213"/>
        </a:spcBef>
        <a:spcAft>
          <a:spcPts val="0"/>
        </a:spcAft>
        <a:buClrTx/>
        <a:buSzPct val="65000"/>
        <a:buFontTx/>
        <a:buBlip>
          <a:blip r:embed="rId16"/>
        </a:buBlip>
        <a:tabLst/>
        <a:defRPr sz="1725" b="0" i="0" u="none" strike="noStrike" cap="none" spc="0" baseline="0">
          <a:solidFill>
            <a:srgbClr val="EEEEEE"/>
          </a:solidFill>
          <a:uFillTx/>
          <a:latin typeface="Helvetica Neue Bold Condensed"/>
          <a:ea typeface="Helvetica Neue Bold Condensed"/>
          <a:cs typeface="Helvetica Neue Bold Condensed"/>
          <a:sym typeface="Helvetica Neue Bold Condensed"/>
        </a:defRPr>
      </a:lvl6pPr>
      <a:lvl7pPr marL="2133600" marR="0" indent="-304800" algn="l" defTabSz="309563" rtl="0" latinLnBrk="0">
        <a:lnSpc>
          <a:spcPct val="100000"/>
        </a:lnSpc>
        <a:spcBef>
          <a:spcPts val="2213"/>
        </a:spcBef>
        <a:spcAft>
          <a:spcPts val="0"/>
        </a:spcAft>
        <a:buClrTx/>
        <a:buSzPct val="65000"/>
        <a:buFontTx/>
        <a:buBlip>
          <a:blip r:embed="rId16"/>
        </a:buBlip>
        <a:tabLst/>
        <a:defRPr sz="1725" b="0" i="0" u="none" strike="noStrike" cap="none" spc="0" baseline="0">
          <a:solidFill>
            <a:srgbClr val="EEEEEE"/>
          </a:solidFill>
          <a:uFillTx/>
          <a:latin typeface="Helvetica Neue Bold Condensed"/>
          <a:ea typeface="Helvetica Neue Bold Condensed"/>
          <a:cs typeface="Helvetica Neue Bold Condensed"/>
          <a:sym typeface="Helvetica Neue Bold Condensed"/>
        </a:defRPr>
      </a:lvl7pPr>
      <a:lvl8pPr marL="2438400" marR="0" indent="-304800" algn="l" defTabSz="309563" rtl="0" latinLnBrk="0">
        <a:lnSpc>
          <a:spcPct val="100000"/>
        </a:lnSpc>
        <a:spcBef>
          <a:spcPts val="2213"/>
        </a:spcBef>
        <a:spcAft>
          <a:spcPts val="0"/>
        </a:spcAft>
        <a:buClrTx/>
        <a:buSzPct val="65000"/>
        <a:buFontTx/>
        <a:buBlip>
          <a:blip r:embed="rId16"/>
        </a:buBlip>
        <a:tabLst/>
        <a:defRPr sz="1725" b="0" i="0" u="none" strike="noStrike" cap="none" spc="0" baseline="0">
          <a:solidFill>
            <a:srgbClr val="EEEEEE"/>
          </a:solidFill>
          <a:uFillTx/>
          <a:latin typeface="Helvetica Neue Bold Condensed"/>
          <a:ea typeface="Helvetica Neue Bold Condensed"/>
          <a:cs typeface="Helvetica Neue Bold Condensed"/>
          <a:sym typeface="Helvetica Neue Bold Condensed"/>
        </a:defRPr>
      </a:lvl8pPr>
      <a:lvl9pPr marL="2743200" marR="0" indent="-304800" algn="l" defTabSz="309563" rtl="0" latinLnBrk="0">
        <a:lnSpc>
          <a:spcPct val="100000"/>
        </a:lnSpc>
        <a:spcBef>
          <a:spcPts val="2213"/>
        </a:spcBef>
        <a:spcAft>
          <a:spcPts val="0"/>
        </a:spcAft>
        <a:buClrTx/>
        <a:buSzPct val="65000"/>
        <a:buFontTx/>
        <a:buBlip>
          <a:blip r:embed="rId16"/>
        </a:buBlip>
        <a:tabLst/>
        <a:defRPr sz="1725" b="0" i="0" u="none" strike="noStrike" cap="none" spc="0" baseline="0">
          <a:solidFill>
            <a:srgbClr val="EEEEEE"/>
          </a:solidFill>
          <a:uFillTx/>
          <a:latin typeface="Helvetica Neue Bold Condensed"/>
          <a:ea typeface="Helvetica Neue Bold Condensed"/>
          <a:cs typeface="Helvetica Neue Bold Condensed"/>
          <a:sym typeface="Helvetica Neue Bold Condensed"/>
        </a:defRPr>
      </a:lvl9pPr>
    </p:bodyStyle>
    <p:otherStyle>
      <a:lvl1pPr marL="0" marR="0" indent="0" algn="ctr" defTabSz="309563"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Superclarendon Regular"/>
        </a:defRPr>
      </a:lvl1pPr>
      <a:lvl2pPr marL="0" marR="0" indent="85725" algn="ctr" defTabSz="309563"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Superclarendon Regular"/>
        </a:defRPr>
      </a:lvl2pPr>
      <a:lvl3pPr marL="0" marR="0" indent="171450" algn="ctr" defTabSz="309563"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Superclarendon Regular"/>
        </a:defRPr>
      </a:lvl3pPr>
      <a:lvl4pPr marL="0" marR="0" indent="257175" algn="ctr" defTabSz="309563"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Superclarendon Regular"/>
        </a:defRPr>
      </a:lvl4pPr>
      <a:lvl5pPr marL="0" marR="0" indent="342900" algn="ctr" defTabSz="309563"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Superclarendon Regular"/>
        </a:defRPr>
      </a:lvl5pPr>
      <a:lvl6pPr marL="0" marR="0" indent="428625" algn="ctr" defTabSz="309563"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Superclarendon Regular"/>
        </a:defRPr>
      </a:lvl6pPr>
      <a:lvl7pPr marL="0" marR="0" indent="514350" algn="ctr" defTabSz="309563"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Superclarendon Regular"/>
        </a:defRPr>
      </a:lvl7pPr>
      <a:lvl8pPr marL="0" marR="0" indent="600075" algn="ctr" defTabSz="309563"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Superclarendon Regular"/>
        </a:defRPr>
      </a:lvl8pPr>
      <a:lvl9pPr marL="0" marR="0" indent="685800" algn="ctr" defTabSz="309563"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Superclarendon Regular"/>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39485" y="842964"/>
            <a:ext cx="8064257" cy="576262"/>
          </a:xfrm>
          <a:prstGeom prst="rect">
            <a:avLst/>
          </a:prstGeom>
        </p:spPr>
        <p:txBody>
          <a:bodyPr vert="horz" lIns="0" tIns="0" rIns="0" bIns="0" rtlCol="0" anchor="b" anchorCtr="0">
            <a:normAutofit/>
          </a:bodyPr>
          <a:lstStyle/>
          <a:p>
            <a:r>
              <a:rPr lang="nb-NO" dirty="0"/>
              <a:t>Klikk for å redigere tittel</a:t>
            </a:r>
            <a:endParaRPr lang="en-GB" dirty="0"/>
          </a:p>
        </p:txBody>
      </p:sp>
      <p:sp>
        <p:nvSpPr>
          <p:cNvPr id="3" name="Plassholder for tekst 2"/>
          <p:cNvSpPr>
            <a:spLocks noGrp="1"/>
          </p:cNvSpPr>
          <p:nvPr>
            <p:ph type="body" idx="1"/>
          </p:nvPr>
        </p:nvSpPr>
        <p:spPr>
          <a:xfrm>
            <a:off x="539750" y="1563225"/>
            <a:ext cx="8064257" cy="3169113"/>
          </a:xfrm>
          <a:prstGeom prst="rect">
            <a:avLst/>
          </a:prstGeom>
        </p:spPr>
        <p:txBody>
          <a:bodyPr vert="horz" lIns="0" tIns="0" rIns="0" bIns="0" rtlCol="0">
            <a:normAutofit/>
          </a:body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5" name="Plassholder for bunntekst 4"/>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pic>
        <p:nvPicPr>
          <p:cNvPr id="10" name="Bilde 9">
            <a:extLst>
              <a:ext uri="{FF2B5EF4-FFF2-40B4-BE49-F238E27FC236}">
                <a16:creationId xmlns:a16="http://schemas.microsoft.com/office/drawing/2014/main" id="{DFCCF80C-ACDB-4244-9305-B4E1A82C7A2A}"/>
              </a:ext>
            </a:extLst>
          </p:cNvPr>
          <p:cNvPicPr>
            <a:picLocks noChangeAspect="1"/>
          </p:cNvPicPr>
          <p:nvPr userDrawn="1"/>
        </p:nvPicPr>
        <p:blipFill>
          <a:blip r:embed="rId67" cstate="print">
            <a:extLst>
              <a:ext uri="{28A0092B-C50C-407E-A947-70E740481C1C}">
                <a14:useLocalDpi xmlns:a14="http://schemas.microsoft.com/office/drawing/2010/main"/>
              </a:ext>
            </a:extLst>
          </a:blip>
          <a:srcRect/>
          <a:stretch/>
        </p:blipFill>
        <p:spPr>
          <a:xfrm>
            <a:off x="191139" y="223285"/>
            <a:ext cx="1206462" cy="337414"/>
          </a:xfrm>
          <a:prstGeom prst="rect">
            <a:avLst/>
          </a:prstGeom>
        </p:spPr>
      </p:pic>
    </p:spTree>
    <p:extLst>
      <p:ext uri="{BB962C8B-B14F-4D97-AF65-F5344CB8AC3E}">
        <p14:creationId xmlns:p14="http://schemas.microsoft.com/office/powerpoint/2010/main" val="140043876"/>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 id="2147483917" r:id="rId13"/>
    <p:sldLayoutId id="2147483918" r:id="rId14"/>
    <p:sldLayoutId id="2147483919" r:id="rId15"/>
    <p:sldLayoutId id="2147483920" r:id="rId16"/>
    <p:sldLayoutId id="2147483921" r:id="rId17"/>
    <p:sldLayoutId id="2147483922" r:id="rId18"/>
    <p:sldLayoutId id="2147483923" r:id="rId19"/>
    <p:sldLayoutId id="2147483924" r:id="rId20"/>
    <p:sldLayoutId id="2147483925" r:id="rId21"/>
    <p:sldLayoutId id="2147483926" r:id="rId22"/>
    <p:sldLayoutId id="2147483927" r:id="rId23"/>
    <p:sldLayoutId id="2147483928" r:id="rId24"/>
    <p:sldLayoutId id="2147483929" r:id="rId25"/>
    <p:sldLayoutId id="2147483930" r:id="rId26"/>
    <p:sldLayoutId id="2147483931" r:id="rId27"/>
    <p:sldLayoutId id="2147483932" r:id="rId28"/>
    <p:sldLayoutId id="2147483933" r:id="rId29"/>
    <p:sldLayoutId id="2147483934" r:id="rId30"/>
    <p:sldLayoutId id="2147483935" r:id="rId31"/>
    <p:sldLayoutId id="2147483936" r:id="rId32"/>
    <p:sldLayoutId id="2147483937" r:id="rId33"/>
    <p:sldLayoutId id="2147483938" r:id="rId34"/>
    <p:sldLayoutId id="2147483939" r:id="rId35"/>
    <p:sldLayoutId id="2147483940" r:id="rId36"/>
    <p:sldLayoutId id="2147483941" r:id="rId37"/>
    <p:sldLayoutId id="2147483942" r:id="rId38"/>
    <p:sldLayoutId id="2147483943" r:id="rId39"/>
    <p:sldLayoutId id="2147483944" r:id="rId40"/>
    <p:sldLayoutId id="2147483945" r:id="rId41"/>
    <p:sldLayoutId id="2147483946" r:id="rId42"/>
    <p:sldLayoutId id="2147483947" r:id="rId43"/>
    <p:sldLayoutId id="2147483948" r:id="rId44"/>
    <p:sldLayoutId id="2147483949" r:id="rId45"/>
    <p:sldLayoutId id="2147483950" r:id="rId46"/>
    <p:sldLayoutId id="2147483951" r:id="rId47"/>
    <p:sldLayoutId id="2147483952" r:id="rId48"/>
    <p:sldLayoutId id="2147483953" r:id="rId49"/>
    <p:sldLayoutId id="2147483954" r:id="rId50"/>
    <p:sldLayoutId id="2147483955" r:id="rId51"/>
    <p:sldLayoutId id="2147483956" r:id="rId52"/>
    <p:sldLayoutId id="2147483957" r:id="rId53"/>
    <p:sldLayoutId id="2147483958" r:id="rId54"/>
    <p:sldLayoutId id="2147483959" r:id="rId55"/>
    <p:sldLayoutId id="2147483960" r:id="rId56"/>
    <p:sldLayoutId id="2147483961" r:id="rId57"/>
    <p:sldLayoutId id="2147483962" r:id="rId58"/>
    <p:sldLayoutId id="2147483963" r:id="rId59"/>
    <p:sldLayoutId id="2147483964" r:id="rId60"/>
    <p:sldLayoutId id="2147483965" r:id="rId61"/>
    <p:sldLayoutId id="2147483966" r:id="rId62"/>
    <p:sldLayoutId id="2147483967" r:id="rId63"/>
    <p:sldLayoutId id="2147483968" r:id="rId64"/>
    <p:sldLayoutId id="2147483969" r:id="rId65"/>
  </p:sldLayoutIdLst>
  <p:hf hdr="0"/>
  <p:txStyles>
    <p:titleStyle>
      <a:lvl1pPr algn="l" defTabSz="914400" rtl="0" eaLnBrk="1" latinLnBrk="0" hangingPunct="1">
        <a:lnSpc>
          <a:spcPct val="90000"/>
        </a:lnSpc>
        <a:spcBef>
          <a:spcPct val="0"/>
        </a:spcBef>
        <a:buNone/>
        <a:defRPr sz="2000" b="1" kern="1200">
          <a:solidFill>
            <a:schemeClr val="tx1"/>
          </a:solidFill>
          <a:latin typeface="Verdana" charset="0"/>
          <a:ea typeface="Verdana" charset="0"/>
          <a:cs typeface="Verdana" charset="0"/>
        </a:defRPr>
      </a:lvl1pPr>
    </p:titleStyle>
    <p:bodyStyle>
      <a:lvl1pPr marL="144000" indent="-144000" algn="l" defTabSz="914400" rtl="0" eaLnBrk="1" latinLnBrk="0" hangingPunct="1">
        <a:lnSpc>
          <a:spcPct val="100000"/>
        </a:lnSpc>
        <a:spcBef>
          <a:spcPts val="1000"/>
        </a:spcBef>
        <a:buFont typeface="Arial"/>
        <a:buChar char="•"/>
        <a:defRPr sz="1700" kern="1200">
          <a:solidFill>
            <a:schemeClr val="tx1"/>
          </a:solidFill>
          <a:latin typeface="Verdana" charset="0"/>
          <a:ea typeface="Verdana" charset="0"/>
          <a:cs typeface="Verdana" charset="0"/>
        </a:defRPr>
      </a:lvl1pPr>
      <a:lvl2pPr marL="324000" indent="-180000" algn="l" defTabSz="914400" rtl="0" eaLnBrk="1" latinLnBrk="0" hangingPunct="1">
        <a:lnSpc>
          <a:spcPct val="100000"/>
        </a:lnSpc>
        <a:spcBef>
          <a:spcPts val="500"/>
        </a:spcBef>
        <a:buFont typeface="Cambria" charset="0"/>
        <a:buChar char="−"/>
        <a:defRPr sz="1500" kern="1200">
          <a:solidFill>
            <a:schemeClr val="tx1"/>
          </a:solidFill>
          <a:latin typeface="Verdana" charset="0"/>
          <a:ea typeface="Verdana" charset="0"/>
          <a:cs typeface="Verdana" charset="0"/>
        </a:defRPr>
      </a:lvl2pPr>
      <a:lvl3pPr marL="432000" indent="-144000" algn="l" defTabSz="914400" rtl="0" eaLnBrk="1" latinLnBrk="0" hangingPunct="1">
        <a:lnSpc>
          <a:spcPct val="100000"/>
        </a:lnSpc>
        <a:spcBef>
          <a:spcPts val="500"/>
        </a:spcBef>
        <a:buFont typeface="LucidaGrande" charset="0"/>
        <a:buChar char="◦"/>
        <a:defRPr sz="1300" kern="1200">
          <a:solidFill>
            <a:schemeClr val="tx1"/>
          </a:solidFill>
          <a:latin typeface="Verdana" charset="0"/>
          <a:ea typeface="Verdana" charset="0"/>
          <a:cs typeface="Verdana" charset="0"/>
        </a:defRPr>
      </a:lvl3pPr>
      <a:lvl4pPr marL="612000" indent="-108000" algn="l" defTabSz="914400" rtl="0" eaLnBrk="1" latinLnBrk="0" hangingPunct="1">
        <a:lnSpc>
          <a:spcPct val="100000"/>
        </a:lnSpc>
        <a:spcBef>
          <a:spcPts val="500"/>
        </a:spcBef>
        <a:buFont typeface="LucidaGrande" charset="0"/>
        <a:buChar char="⁄"/>
        <a:defRPr sz="1300" kern="1200">
          <a:solidFill>
            <a:schemeClr val="tx1"/>
          </a:solidFill>
          <a:latin typeface="Verdana" charset="0"/>
          <a:ea typeface="Verdana" charset="0"/>
          <a:cs typeface="Verdana" charset="0"/>
        </a:defRPr>
      </a:lvl4pPr>
      <a:lvl5pPr marL="720000" indent="-108000" algn="l" defTabSz="914400" rtl="0" eaLnBrk="1" latinLnBrk="0" hangingPunct="1">
        <a:lnSpc>
          <a:spcPct val="100000"/>
        </a:lnSpc>
        <a:spcBef>
          <a:spcPts val="500"/>
        </a:spcBef>
        <a:buFont typeface="ArialUnicodeMS" charset="0"/>
        <a:buChar char="‣"/>
        <a:defRPr sz="1300" i="1" kern="1200">
          <a:solidFill>
            <a:schemeClr val="tx1"/>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894">
          <p15:clr>
            <a:srgbClr val="9FCC3B"/>
          </p15:clr>
        </p15:guide>
        <p15:guide id="5" pos="5420">
          <p15:clr>
            <a:srgbClr val="F26B43"/>
          </p15:clr>
        </p15:guide>
        <p15:guide id="6" orient="horz" pos="531">
          <p15:clr>
            <a:srgbClr val="9FCC3B"/>
          </p15:clr>
        </p15:guide>
        <p15:guide id="8" pos="2880">
          <p15:clr>
            <a:srgbClr val="F26B43"/>
          </p15:clr>
        </p15:guide>
        <p15:guide id="9" pos="139">
          <p15:clr>
            <a:srgbClr val="F26B43"/>
          </p15:clr>
        </p15:guide>
        <p15:guide id="12" orient="horz" pos="169">
          <p15:clr>
            <a:srgbClr val="9FCC3B"/>
          </p15:clr>
        </p15:guide>
        <p15:guide id="13" orient="horz" pos="2981">
          <p15:clr>
            <a:srgbClr val="9FCC3B"/>
          </p15:clr>
        </p15:guide>
        <p15:guide id="14" orient="horz" pos="3071">
          <p15:clr>
            <a:srgbClr val="9FCC3B"/>
          </p15:clr>
        </p15:guide>
        <p15:guide id="15" pos="2971">
          <p15:clr>
            <a:srgbClr val="F26B43"/>
          </p15:clr>
        </p15:guide>
        <p15:guide id="16" pos="2789">
          <p15:clr>
            <a:srgbClr val="F26B43"/>
          </p15:clr>
        </p15:guide>
        <p15:guide id="17" orient="horz" pos="985">
          <p15:clr>
            <a:srgbClr val="9FCC3B"/>
          </p15:clr>
        </p15:guide>
        <p15:guide id="18" pos="3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39485" y="842964"/>
            <a:ext cx="8064257" cy="576262"/>
          </a:xfrm>
          <a:prstGeom prst="rect">
            <a:avLst/>
          </a:prstGeom>
        </p:spPr>
        <p:txBody>
          <a:bodyPr vert="horz" lIns="0" tIns="0" rIns="0" bIns="0" rtlCol="0" anchor="b" anchorCtr="0">
            <a:normAutofit/>
          </a:bodyPr>
          <a:lstStyle/>
          <a:p>
            <a:r>
              <a:rPr lang="nb-NO" dirty="0"/>
              <a:t>Klikk for å redigere tittel</a:t>
            </a:r>
            <a:endParaRPr lang="en-GB" dirty="0"/>
          </a:p>
        </p:txBody>
      </p:sp>
      <p:sp>
        <p:nvSpPr>
          <p:cNvPr id="3" name="Plassholder for tekst 2"/>
          <p:cNvSpPr>
            <a:spLocks noGrp="1"/>
          </p:cNvSpPr>
          <p:nvPr>
            <p:ph type="body" idx="1"/>
          </p:nvPr>
        </p:nvSpPr>
        <p:spPr>
          <a:xfrm>
            <a:off x="539750" y="1563225"/>
            <a:ext cx="8064257" cy="3169113"/>
          </a:xfrm>
          <a:prstGeom prst="rect">
            <a:avLst/>
          </a:prstGeom>
        </p:spPr>
        <p:txBody>
          <a:bodyPr vert="horz" lIns="0" tIns="0" rIns="0" bIns="0" rtlCol="0">
            <a:normAutofit/>
          </a:body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5" name="Plassholder for bunntekst 4"/>
          <p:cNvSpPr>
            <a:spLocks noGrp="1"/>
          </p:cNvSpPr>
          <p:nvPr>
            <p:ph type="ftr" sz="quarter" idx="3"/>
          </p:nvPr>
        </p:nvSpPr>
        <p:spPr>
          <a:xfrm>
            <a:off x="539750" y="4877806"/>
            <a:ext cx="6907755" cy="133715"/>
          </a:xfrm>
          <a:prstGeom prst="rect">
            <a:avLst/>
          </a:prstGeom>
        </p:spPr>
        <p:txBody>
          <a:bodyPr vert="horz" lIns="0" tIns="0" rIns="0" bIns="0" rtlCol="0" anchor="ctr"/>
          <a:lstStyle>
            <a:lvl1pPr algn="l">
              <a:defRPr sz="500">
                <a:solidFill>
                  <a:schemeClr val="tx1"/>
                </a:solidFill>
                <a:latin typeface="Verdana" charset="0"/>
                <a:ea typeface="Verdana" charset="0"/>
                <a:cs typeface="Verdana" charset="0"/>
              </a:defRPr>
            </a:lvl1pPr>
          </a:lstStyle>
          <a:p>
            <a:endParaRPr lang="en-GB" dirty="0"/>
          </a:p>
        </p:txBody>
      </p:sp>
      <p:sp>
        <p:nvSpPr>
          <p:cNvPr id="18" name="Plassholder for lysbildenummer 5"/>
          <p:cNvSpPr>
            <a:spLocks noGrp="1"/>
          </p:cNvSpPr>
          <p:nvPr>
            <p:ph type="sldNum" sz="quarter" idx="4"/>
          </p:nvPr>
        </p:nvSpPr>
        <p:spPr>
          <a:xfrm>
            <a:off x="8185757" y="4877805"/>
            <a:ext cx="418493" cy="133716"/>
          </a:xfrm>
          <a:prstGeom prst="rect">
            <a:avLst/>
          </a:prstGeom>
        </p:spPr>
        <p:txBody>
          <a:bodyPr vert="horz" lIns="0" tIns="0" rIns="0" bIns="0" rtlCol="0" anchor="ctr"/>
          <a:lstStyle>
            <a:lvl1pPr algn="r">
              <a:defRPr sz="500">
                <a:solidFill>
                  <a:schemeClr val="tx1"/>
                </a:solidFill>
                <a:latin typeface="Verdana" charset="0"/>
                <a:ea typeface="Verdana" charset="0"/>
                <a:cs typeface="Verdana" charset="0"/>
              </a:defRPr>
            </a:lvl1pPr>
          </a:lstStyle>
          <a:p>
            <a:r>
              <a:rPr lang="nb-NO" altLang="nb-NO" dirty="0"/>
              <a:t>Side </a:t>
            </a:r>
            <a:fld id="{F57D2C7E-FF28-3646-BDC8-24A1FA3E5E8D}" type="slidenum">
              <a:rPr lang="en-GB" smtClean="0"/>
              <a:pPr/>
              <a:t>‹#›</a:t>
            </a:fld>
            <a:endParaRPr lang="en-GB" dirty="0"/>
          </a:p>
        </p:txBody>
      </p:sp>
      <p:sp>
        <p:nvSpPr>
          <p:cNvPr id="19" name="Plassholder for dato 3"/>
          <p:cNvSpPr>
            <a:spLocks noGrp="1"/>
          </p:cNvSpPr>
          <p:nvPr>
            <p:ph type="dt" sz="half" idx="2"/>
          </p:nvPr>
        </p:nvSpPr>
        <p:spPr>
          <a:xfrm>
            <a:off x="7452005" y="4877805"/>
            <a:ext cx="729253" cy="133719"/>
          </a:xfrm>
          <a:prstGeom prst="rect">
            <a:avLst/>
          </a:prstGeom>
        </p:spPr>
        <p:txBody>
          <a:bodyPr lIns="0" tIns="0" rIns="0" bIns="0" anchor="ctr" anchorCtr="0"/>
          <a:lstStyle>
            <a:lvl1pPr algn="r">
              <a:defRPr sz="500">
                <a:latin typeface="Verdana" charset="0"/>
                <a:ea typeface="Verdana" charset="0"/>
                <a:cs typeface="Verdana" charset="0"/>
              </a:defRPr>
            </a:lvl1pPr>
          </a:lstStyle>
          <a:p>
            <a:fld id="{71CF5760-0137-4D42-83E3-B092B0912E30}" type="datetime1">
              <a:rPr lang="nb-NO" smtClean="0"/>
              <a:t>04.09.2026</a:t>
            </a:fld>
            <a:endParaRPr lang="en-GB" dirty="0"/>
          </a:p>
        </p:txBody>
      </p:sp>
      <p:pic>
        <p:nvPicPr>
          <p:cNvPr id="10" name="Bilde 9">
            <a:extLst>
              <a:ext uri="{FF2B5EF4-FFF2-40B4-BE49-F238E27FC236}">
                <a16:creationId xmlns:a16="http://schemas.microsoft.com/office/drawing/2014/main" id="{DFCCF80C-ACDB-4244-9305-B4E1A82C7A2A}"/>
              </a:ext>
            </a:extLst>
          </p:cNvPr>
          <p:cNvPicPr>
            <a:picLocks noChangeAspect="1"/>
          </p:cNvPicPr>
          <p:nvPr userDrawn="1"/>
        </p:nvPicPr>
        <p:blipFill>
          <a:blip r:embed="rId68" cstate="print">
            <a:extLst>
              <a:ext uri="{28A0092B-C50C-407E-A947-70E740481C1C}">
                <a14:useLocalDpi xmlns:a14="http://schemas.microsoft.com/office/drawing/2010/main"/>
              </a:ext>
            </a:extLst>
          </a:blip>
          <a:srcRect/>
          <a:stretch/>
        </p:blipFill>
        <p:spPr>
          <a:xfrm>
            <a:off x="191139" y="223285"/>
            <a:ext cx="1206462" cy="337414"/>
          </a:xfrm>
          <a:prstGeom prst="rect">
            <a:avLst/>
          </a:prstGeom>
        </p:spPr>
      </p:pic>
    </p:spTree>
    <p:extLst>
      <p:ext uri="{BB962C8B-B14F-4D97-AF65-F5344CB8AC3E}">
        <p14:creationId xmlns:p14="http://schemas.microsoft.com/office/powerpoint/2010/main" val="1097929236"/>
      </p:ext>
    </p:extLst>
  </p:cSld>
  <p:clrMap bg1="lt1" tx1="dk1" bg2="lt2" tx2="dk2" accent1="accent1" accent2="accent2" accent3="accent3" accent4="accent4" accent5="accent5" accent6="accent6" hlink="hlink" folHlink="folHlink"/>
  <p:sldLayoutIdLst>
    <p:sldLayoutId id="2147483971" r:id="rId1"/>
    <p:sldLayoutId id="2147483972" r:id="rId2"/>
    <p:sldLayoutId id="2147483973" r:id="rId3"/>
    <p:sldLayoutId id="2147483974" r:id="rId4"/>
    <p:sldLayoutId id="2147483975" r:id="rId5"/>
    <p:sldLayoutId id="2147483976" r:id="rId6"/>
    <p:sldLayoutId id="2147483977" r:id="rId7"/>
    <p:sldLayoutId id="2147483978" r:id="rId8"/>
    <p:sldLayoutId id="2147483979" r:id="rId9"/>
    <p:sldLayoutId id="2147483980" r:id="rId10"/>
    <p:sldLayoutId id="2147483981" r:id="rId11"/>
    <p:sldLayoutId id="2147483982" r:id="rId12"/>
    <p:sldLayoutId id="2147483983" r:id="rId13"/>
    <p:sldLayoutId id="2147483984" r:id="rId14"/>
    <p:sldLayoutId id="2147483985" r:id="rId15"/>
    <p:sldLayoutId id="2147483986" r:id="rId16"/>
    <p:sldLayoutId id="2147483987" r:id="rId17"/>
    <p:sldLayoutId id="2147483988" r:id="rId18"/>
    <p:sldLayoutId id="2147483989" r:id="rId19"/>
    <p:sldLayoutId id="2147483990" r:id="rId20"/>
    <p:sldLayoutId id="2147483991" r:id="rId21"/>
    <p:sldLayoutId id="2147483992" r:id="rId22"/>
    <p:sldLayoutId id="2147483993" r:id="rId23"/>
    <p:sldLayoutId id="2147483994" r:id="rId24"/>
    <p:sldLayoutId id="2147483995" r:id="rId25"/>
    <p:sldLayoutId id="2147483996" r:id="rId26"/>
    <p:sldLayoutId id="2147483997" r:id="rId27"/>
    <p:sldLayoutId id="2147483998" r:id="rId28"/>
    <p:sldLayoutId id="2147483999" r:id="rId29"/>
    <p:sldLayoutId id="2147484000" r:id="rId30"/>
    <p:sldLayoutId id="2147484001" r:id="rId31"/>
    <p:sldLayoutId id="2147484002" r:id="rId32"/>
    <p:sldLayoutId id="2147484003" r:id="rId33"/>
    <p:sldLayoutId id="2147484004" r:id="rId34"/>
    <p:sldLayoutId id="2147484005" r:id="rId35"/>
    <p:sldLayoutId id="2147484006" r:id="rId36"/>
    <p:sldLayoutId id="2147484007" r:id="rId37"/>
    <p:sldLayoutId id="2147484008" r:id="rId38"/>
    <p:sldLayoutId id="2147484009" r:id="rId39"/>
    <p:sldLayoutId id="2147484010" r:id="rId40"/>
    <p:sldLayoutId id="2147484011" r:id="rId41"/>
    <p:sldLayoutId id="2147484012" r:id="rId42"/>
    <p:sldLayoutId id="2147484013" r:id="rId43"/>
    <p:sldLayoutId id="2147484014" r:id="rId44"/>
    <p:sldLayoutId id="2147484015" r:id="rId45"/>
    <p:sldLayoutId id="2147484016" r:id="rId46"/>
    <p:sldLayoutId id="2147484017" r:id="rId47"/>
    <p:sldLayoutId id="2147484018" r:id="rId48"/>
    <p:sldLayoutId id="2147484019" r:id="rId49"/>
    <p:sldLayoutId id="2147484020" r:id="rId50"/>
    <p:sldLayoutId id="2147484021" r:id="rId51"/>
    <p:sldLayoutId id="2147484022" r:id="rId52"/>
    <p:sldLayoutId id="2147484023" r:id="rId53"/>
    <p:sldLayoutId id="2147484024" r:id="rId54"/>
    <p:sldLayoutId id="2147484025" r:id="rId55"/>
    <p:sldLayoutId id="2147484026" r:id="rId56"/>
    <p:sldLayoutId id="2147484027" r:id="rId57"/>
    <p:sldLayoutId id="2147484028" r:id="rId58"/>
    <p:sldLayoutId id="2147484029" r:id="rId59"/>
    <p:sldLayoutId id="2147484030" r:id="rId60"/>
    <p:sldLayoutId id="2147484031" r:id="rId61"/>
    <p:sldLayoutId id="2147484032" r:id="rId62"/>
    <p:sldLayoutId id="2147484033" r:id="rId63"/>
    <p:sldLayoutId id="2147484034" r:id="rId64"/>
    <p:sldLayoutId id="2147484035" r:id="rId65"/>
    <p:sldLayoutId id="2147484036" r:id="rId66"/>
  </p:sldLayoutIdLst>
  <p:hf hdr="0"/>
  <p:txStyles>
    <p:titleStyle>
      <a:lvl1pPr algn="l" defTabSz="914400" rtl="0" eaLnBrk="1" latinLnBrk="0" hangingPunct="1">
        <a:lnSpc>
          <a:spcPct val="90000"/>
        </a:lnSpc>
        <a:spcBef>
          <a:spcPct val="0"/>
        </a:spcBef>
        <a:buNone/>
        <a:defRPr sz="2000" b="1" kern="1200">
          <a:solidFill>
            <a:schemeClr val="tx1"/>
          </a:solidFill>
          <a:latin typeface="Verdana" charset="0"/>
          <a:ea typeface="Verdana" charset="0"/>
          <a:cs typeface="Verdana" charset="0"/>
        </a:defRPr>
      </a:lvl1pPr>
    </p:titleStyle>
    <p:bodyStyle>
      <a:lvl1pPr marL="144000" indent="-144000" algn="l" defTabSz="914400" rtl="0" eaLnBrk="1" latinLnBrk="0" hangingPunct="1">
        <a:lnSpc>
          <a:spcPct val="100000"/>
        </a:lnSpc>
        <a:spcBef>
          <a:spcPts val="1000"/>
        </a:spcBef>
        <a:buFont typeface="Arial"/>
        <a:buChar char="•"/>
        <a:defRPr sz="1700" kern="1200">
          <a:solidFill>
            <a:schemeClr val="tx1"/>
          </a:solidFill>
          <a:latin typeface="Verdana" charset="0"/>
          <a:ea typeface="Verdana" charset="0"/>
          <a:cs typeface="Verdana" charset="0"/>
        </a:defRPr>
      </a:lvl1pPr>
      <a:lvl2pPr marL="324000" indent="-180000" algn="l" defTabSz="914400" rtl="0" eaLnBrk="1" latinLnBrk="0" hangingPunct="1">
        <a:lnSpc>
          <a:spcPct val="100000"/>
        </a:lnSpc>
        <a:spcBef>
          <a:spcPts val="500"/>
        </a:spcBef>
        <a:buFont typeface="Cambria" charset="0"/>
        <a:buChar char="−"/>
        <a:defRPr sz="1500" kern="1200">
          <a:solidFill>
            <a:schemeClr val="tx1"/>
          </a:solidFill>
          <a:latin typeface="Verdana" charset="0"/>
          <a:ea typeface="Verdana" charset="0"/>
          <a:cs typeface="Verdana" charset="0"/>
        </a:defRPr>
      </a:lvl2pPr>
      <a:lvl3pPr marL="432000" indent="-144000" algn="l" defTabSz="914400" rtl="0" eaLnBrk="1" latinLnBrk="0" hangingPunct="1">
        <a:lnSpc>
          <a:spcPct val="100000"/>
        </a:lnSpc>
        <a:spcBef>
          <a:spcPts val="500"/>
        </a:spcBef>
        <a:buFont typeface="LucidaGrande" charset="0"/>
        <a:buChar char="◦"/>
        <a:defRPr sz="1300" kern="1200">
          <a:solidFill>
            <a:schemeClr val="tx1"/>
          </a:solidFill>
          <a:latin typeface="Verdana" charset="0"/>
          <a:ea typeface="Verdana" charset="0"/>
          <a:cs typeface="Verdana" charset="0"/>
        </a:defRPr>
      </a:lvl3pPr>
      <a:lvl4pPr marL="612000" indent="-108000" algn="l" defTabSz="914400" rtl="0" eaLnBrk="1" latinLnBrk="0" hangingPunct="1">
        <a:lnSpc>
          <a:spcPct val="100000"/>
        </a:lnSpc>
        <a:spcBef>
          <a:spcPts val="500"/>
        </a:spcBef>
        <a:buFont typeface="LucidaGrande" charset="0"/>
        <a:buChar char="⁄"/>
        <a:defRPr sz="1300" kern="1200">
          <a:solidFill>
            <a:schemeClr val="tx1"/>
          </a:solidFill>
          <a:latin typeface="Verdana" charset="0"/>
          <a:ea typeface="Verdana" charset="0"/>
          <a:cs typeface="Verdana" charset="0"/>
        </a:defRPr>
      </a:lvl4pPr>
      <a:lvl5pPr marL="720000" indent="-108000" algn="l" defTabSz="914400" rtl="0" eaLnBrk="1" latinLnBrk="0" hangingPunct="1">
        <a:lnSpc>
          <a:spcPct val="100000"/>
        </a:lnSpc>
        <a:spcBef>
          <a:spcPts val="500"/>
        </a:spcBef>
        <a:buFont typeface="ArialUnicodeMS" charset="0"/>
        <a:buChar char="‣"/>
        <a:defRPr sz="1300" i="1" kern="1200">
          <a:solidFill>
            <a:schemeClr val="tx1"/>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894">
          <p15:clr>
            <a:srgbClr val="9FCC3B"/>
          </p15:clr>
        </p15:guide>
        <p15:guide id="5" pos="5420">
          <p15:clr>
            <a:srgbClr val="F26B43"/>
          </p15:clr>
        </p15:guide>
        <p15:guide id="6" orient="horz" pos="531">
          <p15:clr>
            <a:srgbClr val="9FCC3B"/>
          </p15:clr>
        </p15:guide>
        <p15:guide id="8" pos="2880">
          <p15:clr>
            <a:srgbClr val="F26B43"/>
          </p15:clr>
        </p15:guide>
        <p15:guide id="9" pos="139">
          <p15:clr>
            <a:srgbClr val="F26B43"/>
          </p15:clr>
        </p15:guide>
        <p15:guide id="12" orient="horz" pos="169">
          <p15:clr>
            <a:srgbClr val="9FCC3B"/>
          </p15:clr>
        </p15:guide>
        <p15:guide id="13" orient="horz" pos="2981">
          <p15:clr>
            <a:srgbClr val="9FCC3B"/>
          </p15:clr>
        </p15:guide>
        <p15:guide id="14" orient="horz" pos="3071">
          <p15:clr>
            <a:srgbClr val="9FCC3B"/>
          </p15:clr>
        </p15:guide>
        <p15:guide id="15" pos="2971">
          <p15:clr>
            <a:srgbClr val="F26B43"/>
          </p15:clr>
        </p15:guide>
        <p15:guide id="16" pos="2789">
          <p15:clr>
            <a:srgbClr val="F26B43"/>
          </p15:clr>
        </p15:guide>
        <p15:guide id="17" orient="horz" pos="985">
          <p15:clr>
            <a:srgbClr val="9FCC3B"/>
          </p15:clr>
        </p15:guide>
        <p15:guide id="18" pos="3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xml"/><Relationship Id="rId1" Type="http://schemas.openxmlformats.org/officeDocument/2006/relationships/slideLayout" Target="../slideLayouts/slideLayout234.xml"/><Relationship Id="rId4" Type="http://schemas.openxmlformats.org/officeDocument/2006/relationships/image" Target="../media/image37.jpg"/></Relationships>
</file>

<file path=ppt/slides/_rels/slide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234.xml"/><Relationship Id="rId6" Type="http://schemas.openxmlformats.org/officeDocument/2006/relationships/image" Target="../media/image41.png"/><Relationship Id="rId5" Type="http://schemas.openxmlformats.org/officeDocument/2006/relationships/image" Target="../media/image40.jpg"/><Relationship Id="rId4" Type="http://schemas.openxmlformats.org/officeDocument/2006/relationships/image" Target="../media/image39.jpg"/></Relationships>
</file>

<file path=ppt/slides/_rels/slide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43.png"/></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49.png"/></Relationships>
</file>

<file path=ppt/slides/_rels/slide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51.png"/></Relationships>
</file>

<file path=ppt/slides/_rels/slide7.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6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58.png"/></Relationships>
</file>

<file path=ppt/slides/_rels/slide9.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notesSlide" Target="../notesSlides/notesSlide9.xml"/><Relationship Id="rId1" Type="http://schemas.openxmlformats.org/officeDocument/2006/relationships/slideLayout" Target="../slideLayouts/slideLayout66.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1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0.xml"/><Relationship Id="rId1" Type="http://schemas.openxmlformats.org/officeDocument/2006/relationships/slideLayout" Target="../slideLayouts/slideLayout66.xml"/><Relationship Id="rId5" Type="http://schemas.openxmlformats.org/officeDocument/2006/relationships/image" Target="../media/image67.jpeg"/><Relationship Id="rId4" Type="http://schemas.openxmlformats.org/officeDocument/2006/relationships/image" Target="../media/image6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6.xml"/></Relationships>
</file>

<file path=ppt/slides/_rels/slide14.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hyperlink" Target="http://www.google.no/url?sa=i&amp;rct=j&amp;q=&amp;esrc=s&amp;source=images&amp;cd=&amp;cad=rja&amp;uact=8&amp;ved=0ahUKEwj2yffMpoPQAhWCFywKHQzqDoYQjRwIBw&amp;url=http://forskning.no/etnisitet-barn-og-ungdom-kriminalitet-vold/2014/06/venner-og-familie-hindrer-familievold-uansett&amp;psig=AFQjCNEWMQ6z6GAqJZQ2mQxOYD9bm3lbtA&amp;ust=1477941185938096" TargetMode="External"/><Relationship Id="rId2" Type="http://schemas.openxmlformats.org/officeDocument/2006/relationships/notesSlide" Target="../notesSlides/notesSlide25.xml"/><Relationship Id="rId1" Type="http://schemas.openxmlformats.org/officeDocument/2006/relationships/slideLayout" Target="../slideLayouts/slideLayout164.xml"/><Relationship Id="rId4" Type="http://schemas.openxmlformats.org/officeDocument/2006/relationships/image" Target="../media/image75.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0.xml"/><Relationship Id="rId1" Type="http://schemas.openxmlformats.org/officeDocument/2006/relationships/slideLayout" Target="../slideLayouts/slideLayout29.xml"/><Relationship Id="rId4" Type="http://schemas.openxmlformats.org/officeDocument/2006/relationships/image" Target="../media/image40.jpg"/></Relationships>
</file>

<file path=ppt/slides/_rels/slide31.xml.rels><?xml version="1.0" encoding="UTF-8" standalone="yes"?>
<Relationships xmlns="http://schemas.openxmlformats.org/package/2006/relationships"><Relationship Id="rId3" Type="http://schemas.openxmlformats.org/officeDocument/2006/relationships/hyperlink" Target="http://www.google.no/url?sa=i&amp;rct=j&amp;q=&amp;esrc=s&amp;source=images&amp;cd=&amp;cad=rja&amp;uact=8&amp;ved=0ahUKEwjc19H5qYPQAhVBtCwKHU3HBvIQjRwIBw&amp;url=http://www.klikk.no/foreldre/article838690.ece&amp;psig=AFQjCNEWMQ6z6GAqJZQ2mQxOYD9bm3lbtA&amp;ust=1477941185938096" TargetMode="External"/><Relationship Id="rId2" Type="http://schemas.openxmlformats.org/officeDocument/2006/relationships/notesSlide" Target="../notesSlides/notesSlide31.xml"/><Relationship Id="rId1" Type="http://schemas.openxmlformats.org/officeDocument/2006/relationships/slideLayout" Target="../slideLayouts/slideLayout17.xml"/><Relationship Id="rId4" Type="http://schemas.openxmlformats.org/officeDocument/2006/relationships/image" Target="../media/image80.jpeg"/></Relationships>
</file>

<file path=ppt/slides/_rels/slide3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2.xml"/><Relationship Id="rId1" Type="http://schemas.openxmlformats.org/officeDocument/2006/relationships/slideLayout" Target="../slideLayouts/slideLayout84.xml"/></Relationships>
</file>

<file path=ppt/slides/_rels/slide3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3.xml"/><Relationship Id="rId1" Type="http://schemas.openxmlformats.org/officeDocument/2006/relationships/slideLayout" Target="../slideLayouts/slideLayout1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1DEC7E-5A87-461B-A105-5F22D7F93B00}"/>
              </a:ext>
            </a:extLst>
          </p:cNvPr>
          <p:cNvSpPr>
            <a:spLocks noGrp="1"/>
          </p:cNvSpPr>
          <p:nvPr>
            <p:ph type="title"/>
          </p:nvPr>
        </p:nvSpPr>
        <p:spPr>
          <a:xfrm>
            <a:off x="539750" y="150655"/>
            <a:ext cx="3888234" cy="3429208"/>
          </a:xfrm>
        </p:spPr>
        <p:txBody>
          <a:bodyPr>
            <a:normAutofit fontScale="90000"/>
          </a:bodyPr>
          <a:lstStyle/>
          <a:p>
            <a:pPr algn="ctr"/>
            <a:r>
              <a:rPr lang="en-GB" dirty="0" err="1"/>
              <a:t>Takk</a:t>
            </a:r>
            <a:r>
              <a:rPr lang="en-GB" dirty="0"/>
              <a:t> for </a:t>
            </a:r>
            <a:r>
              <a:rPr lang="en-GB" dirty="0" err="1"/>
              <a:t>invitasjon</a:t>
            </a:r>
            <a:r>
              <a:rPr lang="en-GB" dirty="0"/>
              <a:t>!</a:t>
            </a: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r>
              <a:rPr lang="en-GB" sz="2200" dirty="0" err="1"/>
              <a:t>Takk</a:t>
            </a:r>
            <a:r>
              <a:rPr lang="en-GB" sz="2200" dirty="0"/>
              <a:t> for </a:t>
            </a:r>
            <a:r>
              <a:rPr lang="en-GB" sz="2200" dirty="0" err="1"/>
              <a:t>invitasjonen</a:t>
            </a:r>
            <a:r>
              <a:rPr lang="en-GB" sz="2200" dirty="0"/>
              <a:t>!</a:t>
            </a:r>
            <a:br>
              <a:rPr lang="en-GB" sz="2200" dirty="0"/>
            </a:br>
            <a:br>
              <a:rPr lang="en-GB" dirty="0"/>
            </a:br>
            <a:br>
              <a:rPr lang="en-GB" dirty="0"/>
            </a:br>
            <a:r>
              <a:rPr lang="en-GB" sz="2200" dirty="0"/>
              <a:t>Astri Johanne Holm</a:t>
            </a:r>
            <a:br>
              <a:rPr lang="en-GB" sz="2200" dirty="0"/>
            </a:br>
            <a:r>
              <a:rPr lang="en-GB" sz="2200" dirty="0"/>
              <a:t>Seksjonsleder for </a:t>
            </a:r>
            <a:br>
              <a:rPr lang="en-GB" sz="2200" dirty="0"/>
            </a:br>
            <a:r>
              <a:rPr lang="en-GB" sz="2200" dirty="0" err="1"/>
              <a:t>Nærpolitiet</a:t>
            </a:r>
            <a:r>
              <a:rPr lang="en-GB" sz="2200" dirty="0"/>
              <a:t> i </a:t>
            </a:r>
            <a:r>
              <a:rPr lang="en-GB" sz="2200" dirty="0" err="1"/>
              <a:t>Enhet</a:t>
            </a:r>
            <a:r>
              <a:rPr lang="en-GB" sz="2200" dirty="0"/>
              <a:t> Øst, </a:t>
            </a:r>
            <a:br>
              <a:rPr lang="en-GB" sz="2200" dirty="0"/>
            </a:br>
            <a:r>
              <a:rPr lang="en-GB" sz="2200" dirty="0"/>
              <a:t>Oslo </a:t>
            </a:r>
            <a:r>
              <a:rPr lang="en-GB" sz="2200" dirty="0" err="1"/>
              <a:t>politidistrikt</a:t>
            </a:r>
            <a:r>
              <a:rPr lang="en-GB" sz="2200" dirty="0"/>
              <a:t>.</a:t>
            </a:r>
            <a:br>
              <a:rPr lang="en-GB" sz="2200" dirty="0"/>
            </a:br>
            <a:br>
              <a:rPr lang="en-GB" dirty="0"/>
            </a:br>
            <a:br>
              <a:rPr lang="en-GB" dirty="0"/>
            </a:br>
            <a:br>
              <a:rPr lang="en-GB" dirty="0"/>
            </a:br>
            <a:endParaRPr lang="en-GB" dirty="0"/>
          </a:p>
        </p:txBody>
      </p:sp>
      <p:sp>
        <p:nvSpPr>
          <p:cNvPr id="3" name="Plassholder for bunntekst 2">
            <a:extLst>
              <a:ext uri="{FF2B5EF4-FFF2-40B4-BE49-F238E27FC236}">
                <a16:creationId xmlns:a16="http://schemas.microsoft.com/office/drawing/2014/main" id="{DA1C65D4-3E96-4CDA-9487-54D8C4234A0F}"/>
              </a:ext>
            </a:extLst>
          </p:cNvPr>
          <p:cNvSpPr>
            <a:spLocks noGrp="1"/>
          </p:cNvSpPr>
          <p:nvPr>
            <p:ph type="ftr" sz="quarter" idx="3"/>
          </p:nvPr>
        </p:nvSpPr>
        <p:spPr/>
        <p:txBody>
          <a:bodyPr/>
          <a:lstStyle/>
          <a:p>
            <a:endParaRPr lang="en-GB" dirty="0"/>
          </a:p>
        </p:txBody>
      </p:sp>
      <p:sp>
        <p:nvSpPr>
          <p:cNvPr id="4" name="Plassholder for lysbildenummer 3">
            <a:extLst>
              <a:ext uri="{FF2B5EF4-FFF2-40B4-BE49-F238E27FC236}">
                <a16:creationId xmlns:a16="http://schemas.microsoft.com/office/drawing/2014/main" id="{FC03848F-2799-44B8-8F3A-9D5B84E6C7E2}"/>
              </a:ext>
            </a:extLst>
          </p:cNvPr>
          <p:cNvSpPr>
            <a:spLocks noGrp="1"/>
          </p:cNvSpPr>
          <p:nvPr>
            <p:ph type="sldNum" sz="quarter" idx="4"/>
          </p:nvPr>
        </p:nvSpPr>
        <p:spPr/>
        <p:txBody>
          <a:bodyPr/>
          <a:lstStyle/>
          <a:p>
            <a:r>
              <a:rPr lang="nb-NO" altLang="nb-NO"/>
              <a:t>Side </a:t>
            </a:r>
            <a:fld id="{F57D2C7E-FF28-3646-BDC8-24A1FA3E5E8D}" type="slidenum">
              <a:rPr lang="en-GB" smtClean="0"/>
              <a:pPr/>
              <a:t>1</a:t>
            </a:fld>
            <a:endParaRPr lang="en-GB" dirty="0"/>
          </a:p>
        </p:txBody>
      </p:sp>
      <p:sp>
        <p:nvSpPr>
          <p:cNvPr id="5" name="Plassholder for dato 4">
            <a:extLst>
              <a:ext uri="{FF2B5EF4-FFF2-40B4-BE49-F238E27FC236}">
                <a16:creationId xmlns:a16="http://schemas.microsoft.com/office/drawing/2014/main" id="{A651A045-0158-495F-8120-872CFC66F20E}"/>
              </a:ext>
            </a:extLst>
          </p:cNvPr>
          <p:cNvSpPr>
            <a:spLocks noGrp="1"/>
          </p:cNvSpPr>
          <p:nvPr>
            <p:ph type="dt" sz="half" idx="2"/>
          </p:nvPr>
        </p:nvSpPr>
        <p:spPr/>
        <p:txBody>
          <a:bodyPr/>
          <a:lstStyle/>
          <a:p>
            <a:fld id="{71CF5760-0137-4D42-83E3-B092B0912E30}" type="datetime1">
              <a:rPr lang="nb-NO" smtClean="0"/>
              <a:pPr/>
              <a:t>04.09.2026</a:t>
            </a:fld>
            <a:endParaRPr lang="en-GB" dirty="0"/>
          </a:p>
        </p:txBody>
      </p:sp>
      <p:pic>
        <p:nvPicPr>
          <p:cNvPr id="7" name="Bilde 6">
            <a:extLst>
              <a:ext uri="{FF2B5EF4-FFF2-40B4-BE49-F238E27FC236}">
                <a16:creationId xmlns:a16="http://schemas.microsoft.com/office/drawing/2014/main" id="{E18D45B7-A558-4293-9FB8-3F6E5A536C2D}"/>
              </a:ext>
            </a:extLst>
          </p:cNvPr>
          <p:cNvPicPr>
            <a:picLocks noChangeAspect="1"/>
          </p:cNvPicPr>
          <p:nvPr/>
        </p:nvPicPr>
        <p:blipFill>
          <a:blip r:embed="rId3"/>
          <a:stretch>
            <a:fillRect/>
          </a:stretch>
        </p:blipFill>
        <p:spPr>
          <a:xfrm>
            <a:off x="4653788" y="411510"/>
            <a:ext cx="3976262" cy="4063380"/>
          </a:xfrm>
          <a:prstGeom prst="rect">
            <a:avLst/>
          </a:prstGeom>
        </p:spPr>
      </p:pic>
      <p:pic>
        <p:nvPicPr>
          <p:cNvPr id="9" name="Bilde 8">
            <a:extLst>
              <a:ext uri="{FF2B5EF4-FFF2-40B4-BE49-F238E27FC236}">
                <a16:creationId xmlns:a16="http://schemas.microsoft.com/office/drawing/2014/main" id="{043532E5-D4FB-48F5-96E2-33C542BE4573}"/>
              </a:ext>
            </a:extLst>
          </p:cNvPr>
          <p:cNvPicPr>
            <a:picLocks noChangeAspect="1"/>
          </p:cNvPicPr>
          <p:nvPr/>
        </p:nvPicPr>
        <p:blipFill>
          <a:blip r:embed="rId4"/>
          <a:stretch>
            <a:fillRect/>
          </a:stretch>
        </p:blipFill>
        <p:spPr>
          <a:xfrm>
            <a:off x="3328878" y="2802237"/>
            <a:ext cx="2649820" cy="2221948"/>
          </a:xfrm>
          <a:prstGeom prst="rect">
            <a:avLst/>
          </a:prstGeom>
        </p:spPr>
      </p:pic>
    </p:spTree>
    <p:extLst>
      <p:ext uri="{BB962C8B-B14F-4D97-AF65-F5344CB8AC3E}">
        <p14:creationId xmlns:p14="http://schemas.microsoft.com/office/powerpoint/2010/main" val="3981065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1BDB87DF-A181-40F8-B721-CECA77CEE160}"/>
              </a:ext>
            </a:extLst>
          </p:cNvPr>
          <p:cNvPicPr>
            <a:picLocks noChangeAspect="1"/>
          </p:cNvPicPr>
          <p:nvPr/>
        </p:nvPicPr>
        <p:blipFill>
          <a:blip r:embed="rId3"/>
          <a:stretch>
            <a:fillRect/>
          </a:stretch>
        </p:blipFill>
        <p:spPr>
          <a:xfrm>
            <a:off x="5117036" y="2592157"/>
            <a:ext cx="3487214" cy="2450804"/>
          </a:xfrm>
          <a:prstGeom prst="rect">
            <a:avLst/>
          </a:prstGeom>
        </p:spPr>
      </p:pic>
      <p:sp>
        <p:nvSpPr>
          <p:cNvPr id="2" name="Tittel 1">
            <a:extLst>
              <a:ext uri="{FF2B5EF4-FFF2-40B4-BE49-F238E27FC236}">
                <a16:creationId xmlns:a16="http://schemas.microsoft.com/office/drawing/2014/main" id="{F58AD31B-9609-4CF9-AA5F-CF7D104E7854}"/>
              </a:ext>
            </a:extLst>
          </p:cNvPr>
          <p:cNvSpPr>
            <a:spLocks noGrp="1"/>
          </p:cNvSpPr>
          <p:nvPr>
            <p:ph type="title"/>
          </p:nvPr>
        </p:nvSpPr>
        <p:spPr/>
        <p:txBody>
          <a:bodyPr/>
          <a:lstStyle/>
          <a:p>
            <a:endParaRPr lang="nb-NO" dirty="0"/>
          </a:p>
        </p:txBody>
      </p:sp>
      <p:sp>
        <p:nvSpPr>
          <p:cNvPr id="3" name="Plassholder for lysbildenummer 2">
            <a:extLst>
              <a:ext uri="{FF2B5EF4-FFF2-40B4-BE49-F238E27FC236}">
                <a16:creationId xmlns:a16="http://schemas.microsoft.com/office/drawing/2014/main" id="{8751216C-2E78-446D-9775-64B3B5BC7A08}"/>
              </a:ext>
            </a:extLst>
          </p:cNvPr>
          <p:cNvSpPr>
            <a:spLocks noGrp="1"/>
          </p:cNvSpPr>
          <p:nvPr>
            <p:ph type="sldNum" sz="quarter" idx="4"/>
          </p:nvPr>
        </p:nvSpPr>
        <p:spPr/>
        <p:txBody>
          <a:bodyPr/>
          <a:lstStyle/>
          <a:p>
            <a:r>
              <a:rPr lang="nb-NO" altLang="nb-NO"/>
              <a:t>Side </a:t>
            </a:r>
            <a:fld id="{F57D2C7E-FF28-3646-BDC8-24A1FA3E5E8D}" type="slidenum">
              <a:rPr lang="en-GB" smtClean="0"/>
              <a:pPr/>
              <a:t>2</a:t>
            </a:fld>
            <a:endParaRPr lang="en-GB" dirty="0"/>
          </a:p>
        </p:txBody>
      </p:sp>
      <p:sp>
        <p:nvSpPr>
          <p:cNvPr id="4" name="Plassholder for dato 3">
            <a:extLst>
              <a:ext uri="{FF2B5EF4-FFF2-40B4-BE49-F238E27FC236}">
                <a16:creationId xmlns:a16="http://schemas.microsoft.com/office/drawing/2014/main" id="{2F148BE9-FEB0-4C2F-A3CC-E23D11ACF7D8}"/>
              </a:ext>
            </a:extLst>
          </p:cNvPr>
          <p:cNvSpPr>
            <a:spLocks noGrp="1"/>
          </p:cNvSpPr>
          <p:nvPr>
            <p:ph type="dt" sz="half" idx="2"/>
          </p:nvPr>
        </p:nvSpPr>
        <p:spPr/>
        <p:txBody>
          <a:bodyPr/>
          <a:lstStyle/>
          <a:p>
            <a:fld id="{D8BFE9C6-253E-4F1D-B631-185F42B47B0D}" type="datetime1">
              <a:rPr lang="nb-NO" smtClean="0"/>
              <a:t>04.09.2026</a:t>
            </a:fld>
            <a:endParaRPr lang="en-GB" dirty="0"/>
          </a:p>
        </p:txBody>
      </p:sp>
      <p:pic>
        <p:nvPicPr>
          <p:cNvPr id="6" name="Bilde 5">
            <a:extLst>
              <a:ext uri="{FF2B5EF4-FFF2-40B4-BE49-F238E27FC236}">
                <a16:creationId xmlns:a16="http://schemas.microsoft.com/office/drawing/2014/main" id="{E1DDBB09-F1BF-4784-8AA7-7F72AD911502}"/>
              </a:ext>
            </a:extLst>
          </p:cNvPr>
          <p:cNvPicPr>
            <a:picLocks noChangeAspect="1"/>
          </p:cNvPicPr>
          <p:nvPr/>
        </p:nvPicPr>
        <p:blipFill>
          <a:blip r:embed="rId4"/>
          <a:stretch>
            <a:fillRect/>
          </a:stretch>
        </p:blipFill>
        <p:spPr>
          <a:xfrm>
            <a:off x="34316" y="2427734"/>
            <a:ext cx="4900141" cy="2719569"/>
          </a:xfrm>
          <a:prstGeom prst="rect">
            <a:avLst/>
          </a:prstGeom>
        </p:spPr>
      </p:pic>
      <p:pic>
        <p:nvPicPr>
          <p:cNvPr id="7" name="Bilde 6">
            <a:extLst>
              <a:ext uri="{FF2B5EF4-FFF2-40B4-BE49-F238E27FC236}">
                <a16:creationId xmlns:a16="http://schemas.microsoft.com/office/drawing/2014/main" id="{1DB697A4-5264-497A-AA91-05B9ED9878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3145" y="0"/>
            <a:ext cx="4550855" cy="2795279"/>
          </a:xfrm>
          <a:prstGeom prst="rect">
            <a:avLst/>
          </a:prstGeom>
        </p:spPr>
      </p:pic>
      <p:pic>
        <p:nvPicPr>
          <p:cNvPr id="9" name="Bilde 8">
            <a:extLst>
              <a:ext uri="{FF2B5EF4-FFF2-40B4-BE49-F238E27FC236}">
                <a16:creationId xmlns:a16="http://schemas.microsoft.com/office/drawing/2014/main" id="{7BC950BE-84DD-4D7A-9CAF-5454A5A9BA85}"/>
              </a:ext>
            </a:extLst>
          </p:cNvPr>
          <p:cNvPicPr>
            <a:picLocks noChangeAspect="1"/>
          </p:cNvPicPr>
          <p:nvPr/>
        </p:nvPicPr>
        <p:blipFill>
          <a:blip r:embed="rId6"/>
          <a:stretch>
            <a:fillRect/>
          </a:stretch>
        </p:blipFill>
        <p:spPr>
          <a:xfrm>
            <a:off x="94361" y="1"/>
            <a:ext cx="4477639" cy="2532008"/>
          </a:xfrm>
          <a:prstGeom prst="rect">
            <a:avLst/>
          </a:prstGeom>
        </p:spPr>
      </p:pic>
    </p:spTree>
    <p:extLst>
      <p:ext uri="{BB962C8B-B14F-4D97-AF65-F5344CB8AC3E}">
        <p14:creationId xmlns:p14="http://schemas.microsoft.com/office/powerpoint/2010/main" val="835086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E09CF9A-A1CB-4C54-8CC0-9781F5CF4486}"/>
              </a:ext>
            </a:extLst>
          </p:cNvPr>
          <p:cNvSpPr>
            <a:spLocks noGrp="1"/>
          </p:cNvSpPr>
          <p:nvPr>
            <p:ph type="title"/>
          </p:nvPr>
        </p:nvSpPr>
        <p:spPr>
          <a:xfrm>
            <a:off x="1560316" y="699542"/>
            <a:ext cx="6048375" cy="432197"/>
          </a:xfrm>
        </p:spPr>
        <p:txBody>
          <a:bodyPr>
            <a:normAutofit/>
          </a:bodyPr>
          <a:lstStyle/>
          <a:p>
            <a:r>
              <a:rPr lang="nb-NO" sz="1800" dirty="0"/>
              <a:t>Først svikter vi dem, så straffer vi dem</a:t>
            </a:r>
          </a:p>
        </p:txBody>
      </p:sp>
      <p:sp>
        <p:nvSpPr>
          <p:cNvPr id="3" name="Plassholder for innhold 2">
            <a:extLst>
              <a:ext uri="{FF2B5EF4-FFF2-40B4-BE49-F238E27FC236}">
                <a16:creationId xmlns:a16="http://schemas.microsoft.com/office/drawing/2014/main" id="{1B1A1071-81CD-4890-A46F-C27F9CC9253C}"/>
              </a:ext>
            </a:extLst>
          </p:cNvPr>
          <p:cNvSpPr>
            <a:spLocks noGrp="1"/>
          </p:cNvSpPr>
          <p:nvPr>
            <p:ph idx="1"/>
          </p:nvPr>
        </p:nvSpPr>
        <p:spPr>
          <a:xfrm>
            <a:off x="611560" y="1347614"/>
            <a:ext cx="3168352" cy="3438382"/>
          </a:xfrm>
        </p:spPr>
        <p:txBody>
          <a:bodyPr>
            <a:normAutofit/>
          </a:bodyPr>
          <a:lstStyle/>
          <a:p>
            <a:pPr marL="0" indent="0">
              <a:buNone/>
            </a:pPr>
            <a:endParaRPr lang="nb-NO" sz="1050" dirty="0"/>
          </a:p>
          <a:p>
            <a:r>
              <a:rPr lang="nb-NO" sz="1100" dirty="0"/>
              <a:t>Levekårsundersøkelser viser at innvandrerbefolkningen kommer dårligere ut enn majoritetsbefolkningen på en rekke områder, særlig den delen av innvandrere som ikke er fra vestlige land. </a:t>
            </a:r>
          </a:p>
          <a:p>
            <a:endParaRPr lang="nb-NO" sz="1100" dirty="0"/>
          </a:p>
          <a:p>
            <a:pPr marL="0" lvl="0" indent="0" defTabSz="456804">
              <a:spcBef>
                <a:spcPts val="0"/>
              </a:spcBef>
              <a:buNone/>
              <a:defRPr/>
            </a:pPr>
            <a:r>
              <a:rPr lang="nb-NO" sz="1100" dirty="0"/>
              <a:t>- Består i stor grad av sårbare, unge gutter</a:t>
            </a:r>
          </a:p>
          <a:p>
            <a:pPr marL="0" lvl="0" indent="0" defTabSz="456804">
              <a:spcBef>
                <a:spcPts val="0"/>
              </a:spcBef>
              <a:buNone/>
              <a:defRPr/>
            </a:pPr>
            <a:r>
              <a:rPr lang="nb-NO" sz="1100" dirty="0"/>
              <a:t> - de har vært fornærmede i vold i nære saker som små / omsorgssvikt</a:t>
            </a:r>
          </a:p>
          <a:p>
            <a:pPr marL="0" lvl="0" indent="0" defTabSz="456804">
              <a:spcBef>
                <a:spcPts val="0"/>
              </a:spcBef>
              <a:buNone/>
              <a:defRPr/>
            </a:pPr>
            <a:r>
              <a:rPr lang="nb-NO" sz="1100" dirty="0"/>
              <a:t> - betydelige utfordringer knyttet til oppvekstsvilkår</a:t>
            </a:r>
          </a:p>
          <a:p>
            <a:pPr marL="0" lvl="0" indent="0" defTabSz="456804">
              <a:spcBef>
                <a:spcPts val="0"/>
              </a:spcBef>
              <a:buNone/>
              <a:defRPr/>
            </a:pPr>
            <a:r>
              <a:rPr lang="nb-NO" sz="1100" dirty="0"/>
              <a:t> - gjør det dårlig på skole </a:t>
            </a:r>
          </a:p>
          <a:p>
            <a:pPr marL="0" lvl="0" indent="0" defTabSz="456804">
              <a:spcBef>
                <a:spcPts val="0"/>
              </a:spcBef>
              <a:buNone/>
              <a:defRPr/>
            </a:pPr>
            <a:r>
              <a:rPr lang="nb-NO" sz="1100" dirty="0"/>
              <a:t> - fraværende fedre</a:t>
            </a:r>
          </a:p>
          <a:p>
            <a:endParaRPr lang="nb-NO" dirty="0"/>
          </a:p>
        </p:txBody>
      </p:sp>
      <p:sp>
        <p:nvSpPr>
          <p:cNvPr id="4" name="Plassholder for bunntekst 3">
            <a:extLst>
              <a:ext uri="{FF2B5EF4-FFF2-40B4-BE49-F238E27FC236}">
                <a16:creationId xmlns:a16="http://schemas.microsoft.com/office/drawing/2014/main" id="{C64FCD22-BBED-477E-BDE3-06309CBAC11F}"/>
              </a:ext>
            </a:extLst>
          </p:cNvPr>
          <p:cNvSpPr>
            <a:spLocks noGrp="1"/>
          </p:cNvSpPr>
          <p:nvPr>
            <p:ph type="ftr" sz="quarter" idx="3"/>
          </p:nvPr>
        </p:nvSpPr>
        <p:spPr/>
        <p:txBody>
          <a:bodyPr/>
          <a:lstStyle/>
          <a:p>
            <a:endParaRPr lang="en-GB" dirty="0"/>
          </a:p>
        </p:txBody>
      </p:sp>
      <p:sp>
        <p:nvSpPr>
          <p:cNvPr id="5" name="Plassholder for lysbildenummer 4">
            <a:extLst>
              <a:ext uri="{FF2B5EF4-FFF2-40B4-BE49-F238E27FC236}">
                <a16:creationId xmlns:a16="http://schemas.microsoft.com/office/drawing/2014/main" id="{47435679-F469-4E2F-AD06-FADDB75BDBD3}"/>
              </a:ext>
            </a:extLst>
          </p:cNvPr>
          <p:cNvSpPr>
            <a:spLocks noGrp="1"/>
          </p:cNvSpPr>
          <p:nvPr>
            <p:ph type="sldNum" sz="quarter" idx="4"/>
          </p:nvPr>
        </p:nvSpPr>
        <p:spPr/>
        <p:txBody>
          <a:bodyPr/>
          <a:lstStyle/>
          <a:p>
            <a:r>
              <a:rPr lang="nb-NO" altLang="nb-NO"/>
              <a:t>Side </a:t>
            </a:r>
            <a:fld id="{F57D2C7E-FF28-3646-BDC8-24A1FA3E5E8D}" type="slidenum">
              <a:rPr lang="en-GB" smtClean="0"/>
              <a:pPr/>
              <a:t>3</a:t>
            </a:fld>
            <a:endParaRPr lang="en-GB" dirty="0"/>
          </a:p>
        </p:txBody>
      </p:sp>
      <p:sp>
        <p:nvSpPr>
          <p:cNvPr id="6" name="Plassholder for dato 5">
            <a:extLst>
              <a:ext uri="{FF2B5EF4-FFF2-40B4-BE49-F238E27FC236}">
                <a16:creationId xmlns:a16="http://schemas.microsoft.com/office/drawing/2014/main" id="{F14566FE-65F2-476F-9022-F414493A0FBD}"/>
              </a:ext>
            </a:extLst>
          </p:cNvPr>
          <p:cNvSpPr>
            <a:spLocks noGrp="1"/>
          </p:cNvSpPr>
          <p:nvPr>
            <p:ph type="dt" sz="half" idx="2"/>
          </p:nvPr>
        </p:nvSpPr>
        <p:spPr/>
        <p:txBody>
          <a:bodyPr/>
          <a:lstStyle/>
          <a:p>
            <a:fld id="{71CF5760-0137-4D42-83E3-B092B0912E30}" type="datetime1">
              <a:rPr lang="nb-NO" smtClean="0"/>
              <a:pPr/>
              <a:t>04.09.2026</a:t>
            </a:fld>
            <a:endParaRPr lang="en-GB" dirty="0"/>
          </a:p>
        </p:txBody>
      </p:sp>
      <p:pic>
        <p:nvPicPr>
          <p:cNvPr id="7" name="Bilde 6">
            <a:extLst>
              <a:ext uri="{FF2B5EF4-FFF2-40B4-BE49-F238E27FC236}">
                <a16:creationId xmlns:a16="http://schemas.microsoft.com/office/drawing/2014/main" id="{DEF00F5F-556C-422E-B56B-B4CD09FC8E5B}"/>
              </a:ext>
            </a:extLst>
          </p:cNvPr>
          <p:cNvPicPr>
            <a:picLocks noChangeAspect="1"/>
          </p:cNvPicPr>
          <p:nvPr/>
        </p:nvPicPr>
        <p:blipFill>
          <a:blip r:embed="rId3"/>
          <a:stretch>
            <a:fillRect/>
          </a:stretch>
        </p:blipFill>
        <p:spPr>
          <a:xfrm>
            <a:off x="6526138" y="1218225"/>
            <a:ext cx="1868865" cy="3540499"/>
          </a:xfrm>
          <a:prstGeom prst="rect">
            <a:avLst/>
          </a:prstGeom>
        </p:spPr>
      </p:pic>
      <p:pic>
        <p:nvPicPr>
          <p:cNvPr id="8" name="Bilde 7">
            <a:extLst>
              <a:ext uri="{FF2B5EF4-FFF2-40B4-BE49-F238E27FC236}">
                <a16:creationId xmlns:a16="http://schemas.microsoft.com/office/drawing/2014/main" id="{302A4E33-3DB5-4BC0-86C7-3A01BF190F5D}"/>
              </a:ext>
            </a:extLst>
          </p:cNvPr>
          <p:cNvPicPr>
            <a:picLocks noChangeAspect="1"/>
          </p:cNvPicPr>
          <p:nvPr/>
        </p:nvPicPr>
        <p:blipFill>
          <a:blip r:embed="rId4"/>
          <a:stretch>
            <a:fillRect/>
          </a:stretch>
        </p:blipFill>
        <p:spPr>
          <a:xfrm>
            <a:off x="3923928" y="1246827"/>
            <a:ext cx="2377577" cy="3616453"/>
          </a:xfrm>
          <a:prstGeom prst="rect">
            <a:avLst/>
          </a:prstGeom>
        </p:spPr>
      </p:pic>
    </p:spTree>
    <p:extLst>
      <p:ext uri="{BB962C8B-B14F-4D97-AF65-F5344CB8AC3E}">
        <p14:creationId xmlns:p14="http://schemas.microsoft.com/office/powerpoint/2010/main" val="1623678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88A343-C547-4117-8EBA-686F5C812089}"/>
              </a:ext>
            </a:extLst>
          </p:cNvPr>
          <p:cNvSpPr>
            <a:spLocks noGrp="1"/>
          </p:cNvSpPr>
          <p:nvPr>
            <p:ph type="title"/>
          </p:nvPr>
        </p:nvSpPr>
        <p:spPr/>
        <p:txBody>
          <a:bodyPr/>
          <a:lstStyle/>
          <a:p>
            <a:r>
              <a:rPr lang="nb-NO" dirty="0"/>
              <a:t>Hvem er de barn og unge som begår gjentatt og alvorlig kriminalitet?</a:t>
            </a:r>
          </a:p>
        </p:txBody>
      </p:sp>
      <p:pic>
        <p:nvPicPr>
          <p:cNvPr id="7" name="Plassholder for innhold 6">
            <a:extLst>
              <a:ext uri="{FF2B5EF4-FFF2-40B4-BE49-F238E27FC236}">
                <a16:creationId xmlns:a16="http://schemas.microsoft.com/office/drawing/2014/main" id="{700F3EA4-59B3-4118-9B67-C226ADD03B2B}"/>
              </a:ext>
            </a:extLst>
          </p:cNvPr>
          <p:cNvPicPr>
            <a:picLocks noGrp="1" noChangeAspect="1"/>
          </p:cNvPicPr>
          <p:nvPr>
            <p:ph idx="1"/>
          </p:nvPr>
        </p:nvPicPr>
        <p:blipFill>
          <a:blip r:embed="rId3"/>
          <a:stretch>
            <a:fillRect/>
          </a:stretch>
        </p:blipFill>
        <p:spPr>
          <a:xfrm>
            <a:off x="539750" y="1536214"/>
            <a:ext cx="2272255" cy="3168650"/>
          </a:xfrm>
          <a:prstGeom prst="rect">
            <a:avLst/>
          </a:prstGeom>
        </p:spPr>
      </p:pic>
      <p:sp>
        <p:nvSpPr>
          <p:cNvPr id="5" name="Plassholder for lysbildenummer 4">
            <a:extLst>
              <a:ext uri="{FF2B5EF4-FFF2-40B4-BE49-F238E27FC236}">
                <a16:creationId xmlns:a16="http://schemas.microsoft.com/office/drawing/2014/main" id="{376A99EF-DF82-4603-A11C-D5CAD7F2CB8B}"/>
              </a:ext>
            </a:extLst>
          </p:cNvPr>
          <p:cNvSpPr>
            <a:spLocks noGrp="1"/>
          </p:cNvSpPr>
          <p:nvPr>
            <p:ph type="sldNum" sz="quarter" idx="4"/>
          </p:nvPr>
        </p:nvSpPr>
        <p:spPr/>
        <p:txBody>
          <a:bodyPr/>
          <a:lstStyle/>
          <a:p>
            <a:r>
              <a:rPr lang="nb-NO" altLang="nb-NO"/>
              <a:t>Side </a:t>
            </a:r>
            <a:fld id="{F57D2C7E-FF28-3646-BDC8-24A1FA3E5E8D}" type="slidenum">
              <a:rPr lang="en-GB" smtClean="0"/>
              <a:pPr/>
              <a:t>4</a:t>
            </a:fld>
            <a:endParaRPr lang="en-GB" dirty="0"/>
          </a:p>
        </p:txBody>
      </p:sp>
      <p:pic>
        <p:nvPicPr>
          <p:cNvPr id="8" name="Bilde 7">
            <a:extLst>
              <a:ext uri="{FF2B5EF4-FFF2-40B4-BE49-F238E27FC236}">
                <a16:creationId xmlns:a16="http://schemas.microsoft.com/office/drawing/2014/main" id="{71BAD48E-1A53-43D4-AD11-F28542E58B01}"/>
              </a:ext>
            </a:extLst>
          </p:cNvPr>
          <p:cNvPicPr>
            <a:picLocks noChangeAspect="1"/>
          </p:cNvPicPr>
          <p:nvPr/>
        </p:nvPicPr>
        <p:blipFill>
          <a:blip r:embed="rId4"/>
          <a:stretch>
            <a:fillRect/>
          </a:stretch>
        </p:blipFill>
        <p:spPr>
          <a:xfrm>
            <a:off x="5076056" y="1536214"/>
            <a:ext cx="2223393" cy="3176950"/>
          </a:xfrm>
          <a:prstGeom prst="rect">
            <a:avLst/>
          </a:prstGeom>
        </p:spPr>
      </p:pic>
      <p:pic>
        <p:nvPicPr>
          <p:cNvPr id="1027" name="Picture 3" descr="image.png">
            <a:extLst>
              <a:ext uri="{FF2B5EF4-FFF2-40B4-BE49-F238E27FC236}">
                <a16:creationId xmlns:a16="http://schemas.microsoft.com/office/drawing/2014/main" id="{96C1AB44-47A4-4C6C-8AF7-5E1F5C2AE3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776" y="3363838"/>
            <a:ext cx="1962304" cy="172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image.png">
            <a:extLst>
              <a:ext uri="{FF2B5EF4-FFF2-40B4-BE49-F238E27FC236}">
                <a16:creationId xmlns:a16="http://schemas.microsoft.com/office/drawing/2014/main" id="{EFBF361D-7FB8-454F-A2A0-229FC9A2DD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75413" y="3363838"/>
            <a:ext cx="1800200" cy="172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123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bunntekst 3">
            <a:extLst>
              <a:ext uri="{FF2B5EF4-FFF2-40B4-BE49-F238E27FC236}">
                <a16:creationId xmlns:a16="http://schemas.microsoft.com/office/drawing/2014/main" id="{2E4FDBD2-BCCB-40BE-BF4A-2DD496ED9679}"/>
              </a:ext>
            </a:extLst>
          </p:cNvPr>
          <p:cNvSpPr>
            <a:spLocks noGrp="1"/>
          </p:cNvSpPr>
          <p:nvPr>
            <p:ph type="ftr" sz="quarter" idx="3"/>
          </p:nvPr>
        </p:nvSpPr>
        <p:spPr/>
        <p:txBody>
          <a:bodyPr/>
          <a:lstStyle/>
          <a:p>
            <a:endParaRPr lang="en-GB" dirty="0"/>
          </a:p>
        </p:txBody>
      </p:sp>
      <p:sp>
        <p:nvSpPr>
          <p:cNvPr id="5" name="Plassholder for lysbildenummer 4">
            <a:extLst>
              <a:ext uri="{FF2B5EF4-FFF2-40B4-BE49-F238E27FC236}">
                <a16:creationId xmlns:a16="http://schemas.microsoft.com/office/drawing/2014/main" id="{CE42CDCD-9692-409F-8669-A0B52AB092F4}"/>
              </a:ext>
            </a:extLst>
          </p:cNvPr>
          <p:cNvSpPr>
            <a:spLocks noGrp="1"/>
          </p:cNvSpPr>
          <p:nvPr>
            <p:ph type="sldNum" sz="quarter" idx="4"/>
          </p:nvPr>
        </p:nvSpPr>
        <p:spPr/>
        <p:txBody>
          <a:bodyPr/>
          <a:lstStyle/>
          <a:p>
            <a:r>
              <a:rPr lang="nb-NO" altLang="nb-NO"/>
              <a:t>Side </a:t>
            </a:r>
            <a:fld id="{F57D2C7E-FF28-3646-BDC8-24A1FA3E5E8D}" type="slidenum">
              <a:rPr lang="en-GB" smtClean="0"/>
              <a:pPr/>
              <a:t>5</a:t>
            </a:fld>
            <a:endParaRPr lang="en-GB" dirty="0"/>
          </a:p>
        </p:txBody>
      </p:sp>
      <p:sp>
        <p:nvSpPr>
          <p:cNvPr id="6" name="Plassholder for dato 5">
            <a:extLst>
              <a:ext uri="{FF2B5EF4-FFF2-40B4-BE49-F238E27FC236}">
                <a16:creationId xmlns:a16="http://schemas.microsoft.com/office/drawing/2014/main" id="{D124A957-85DF-4D9D-ABFF-C00F4A603EAF}"/>
              </a:ext>
            </a:extLst>
          </p:cNvPr>
          <p:cNvSpPr>
            <a:spLocks noGrp="1"/>
          </p:cNvSpPr>
          <p:nvPr>
            <p:ph type="dt" sz="half" idx="2"/>
          </p:nvPr>
        </p:nvSpPr>
        <p:spPr/>
        <p:txBody>
          <a:bodyPr/>
          <a:lstStyle/>
          <a:p>
            <a:fld id="{71CF5760-0137-4D42-83E3-B092B0912E30}" type="datetime1">
              <a:rPr lang="nb-NO" smtClean="0"/>
              <a:pPr/>
              <a:t>04.09.2026</a:t>
            </a:fld>
            <a:endParaRPr lang="en-GB" dirty="0"/>
          </a:p>
        </p:txBody>
      </p:sp>
      <p:pic>
        <p:nvPicPr>
          <p:cNvPr id="7" name="Bilde 6">
            <a:extLst>
              <a:ext uri="{FF2B5EF4-FFF2-40B4-BE49-F238E27FC236}">
                <a16:creationId xmlns:a16="http://schemas.microsoft.com/office/drawing/2014/main" id="{4918B5CA-98B5-44F8-BBA8-E037FE6D0C48}"/>
              </a:ext>
            </a:extLst>
          </p:cNvPr>
          <p:cNvPicPr>
            <a:picLocks noChangeAspect="1"/>
          </p:cNvPicPr>
          <p:nvPr/>
        </p:nvPicPr>
        <p:blipFill>
          <a:blip r:embed="rId3"/>
          <a:stretch>
            <a:fillRect/>
          </a:stretch>
        </p:blipFill>
        <p:spPr>
          <a:xfrm>
            <a:off x="1561166" y="838602"/>
            <a:ext cx="2448272" cy="3693733"/>
          </a:xfrm>
          <a:prstGeom prst="rect">
            <a:avLst/>
          </a:prstGeom>
        </p:spPr>
      </p:pic>
      <p:pic>
        <p:nvPicPr>
          <p:cNvPr id="8" name="Bilde 7">
            <a:extLst>
              <a:ext uri="{FF2B5EF4-FFF2-40B4-BE49-F238E27FC236}">
                <a16:creationId xmlns:a16="http://schemas.microsoft.com/office/drawing/2014/main" id="{A57552DE-6174-4DFD-BC85-335118EBD90B}"/>
              </a:ext>
            </a:extLst>
          </p:cNvPr>
          <p:cNvPicPr>
            <a:picLocks noChangeAspect="1"/>
          </p:cNvPicPr>
          <p:nvPr/>
        </p:nvPicPr>
        <p:blipFill>
          <a:blip r:embed="rId4"/>
          <a:stretch>
            <a:fillRect/>
          </a:stretch>
        </p:blipFill>
        <p:spPr>
          <a:xfrm>
            <a:off x="4353398" y="843558"/>
            <a:ext cx="3264780" cy="3688777"/>
          </a:xfrm>
          <a:prstGeom prst="rect">
            <a:avLst/>
          </a:prstGeom>
        </p:spPr>
      </p:pic>
      <p:sp>
        <p:nvSpPr>
          <p:cNvPr id="9" name="Tekstboks 2">
            <a:extLst>
              <a:ext uri="{FF2B5EF4-FFF2-40B4-BE49-F238E27FC236}">
                <a16:creationId xmlns:a16="http://schemas.microsoft.com/office/drawing/2014/main" id="{33EDCED8-A799-4EB7-AD6E-4F7DAAE47CBA}"/>
              </a:ext>
            </a:extLst>
          </p:cNvPr>
          <p:cNvSpPr txBox="1">
            <a:spLocks noChangeArrowheads="1"/>
          </p:cNvSpPr>
          <p:nvPr/>
        </p:nvSpPr>
        <p:spPr bwMode="auto">
          <a:xfrm>
            <a:off x="7722553" y="142"/>
            <a:ext cx="1440160" cy="375254"/>
          </a:xfrm>
          <a:prstGeom prst="rect">
            <a:avLst/>
          </a:prstGeom>
          <a:solidFill>
            <a:srgbClr val="FFFFFF"/>
          </a:solidFill>
          <a:ln w="9525">
            <a:solidFill>
              <a:srgbClr val="000000"/>
            </a:solidFill>
            <a:miter lim="800000"/>
            <a:headEnd/>
            <a:tailEnd/>
          </a:ln>
        </p:spPr>
        <p:txBody>
          <a:bodyPr rot="0" vert="horz" wrap="square" lIns="91440" tIns="45720" rIns="91440" bIns="45720" anchor="ctr" anchorCtr="0">
            <a:noAutofit/>
          </a:bodyPr>
          <a:lstStyle/>
          <a:p>
            <a:pPr algn="ctr">
              <a:lnSpc>
                <a:spcPct val="115000"/>
              </a:lnSpc>
              <a:spcAft>
                <a:spcPts val="0"/>
              </a:spcAft>
            </a:pPr>
            <a:endParaRPr lang="nb-NO" sz="6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algn="ctr">
              <a:spcAft>
                <a:spcPts val="0"/>
              </a:spcAft>
            </a:pPr>
            <a:r>
              <a:rPr lang="nb-NO" sz="6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SENSITIV</a:t>
            </a:r>
            <a:endParaRPr lang="nb-NO" sz="6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algn="ctr">
              <a:spcAft>
                <a:spcPts val="0"/>
              </a:spcAft>
            </a:pPr>
            <a:r>
              <a:rPr lang="nb-NO" sz="6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Unntatt offentlighet</a:t>
            </a:r>
            <a:endParaRPr lang="nb-NO" sz="6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algn="ctr">
              <a:spcAft>
                <a:spcPts val="0"/>
              </a:spcAft>
            </a:pPr>
            <a:r>
              <a:rPr lang="nb-NO" sz="6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Iht. </a:t>
            </a:r>
            <a:r>
              <a:rPr lang="nb-NO" sz="600" dirty="0" err="1">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offl</a:t>
            </a:r>
            <a:r>
              <a:rPr lang="nb-NO" sz="6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 13 (1) jf. </a:t>
            </a:r>
            <a:r>
              <a:rPr lang="nb-NO" sz="600" dirty="0" err="1">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prl</a:t>
            </a:r>
            <a:r>
              <a:rPr lang="nb-NO" sz="6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 23 (2)</a:t>
            </a:r>
          </a:p>
          <a:p>
            <a:pPr algn="ctr">
              <a:lnSpc>
                <a:spcPct val="115000"/>
              </a:lnSpc>
              <a:spcAft>
                <a:spcPts val="0"/>
              </a:spcAft>
            </a:pPr>
            <a:r>
              <a:rPr lang="nb-NO" sz="7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a:t>
            </a:r>
            <a:endParaRPr lang="nb-NO" sz="1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p:txBody>
      </p:sp>
      <p:sp>
        <p:nvSpPr>
          <p:cNvPr id="2" name="Ellipse 1">
            <a:extLst>
              <a:ext uri="{FF2B5EF4-FFF2-40B4-BE49-F238E27FC236}">
                <a16:creationId xmlns:a16="http://schemas.microsoft.com/office/drawing/2014/main" id="{A8A41C76-4294-4996-ACE1-3887C0E2363C}"/>
              </a:ext>
            </a:extLst>
          </p:cNvPr>
          <p:cNvSpPr/>
          <p:nvPr/>
        </p:nvSpPr>
        <p:spPr>
          <a:xfrm>
            <a:off x="2879812" y="1101951"/>
            <a:ext cx="216024" cy="2160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Ellipse 9">
            <a:extLst>
              <a:ext uri="{FF2B5EF4-FFF2-40B4-BE49-F238E27FC236}">
                <a16:creationId xmlns:a16="http://schemas.microsoft.com/office/drawing/2014/main" id="{4CE7F6CE-5B32-43A0-A3CA-E1E82477E52A}"/>
              </a:ext>
            </a:extLst>
          </p:cNvPr>
          <p:cNvSpPr/>
          <p:nvPr/>
        </p:nvSpPr>
        <p:spPr>
          <a:xfrm>
            <a:off x="1907704" y="2480542"/>
            <a:ext cx="216024" cy="2160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Ellipse 10">
            <a:extLst>
              <a:ext uri="{FF2B5EF4-FFF2-40B4-BE49-F238E27FC236}">
                <a16:creationId xmlns:a16="http://schemas.microsoft.com/office/drawing/2014/main" id="{B05F3988-E8D4-402C-B56F-3AF8AE8086D3}"/>
              </a:ext>
            </a:extLst>
          </p:cNvPr>
          <p:cNvSpPr/>
          <p:nvPr/>
        </p:nvSpPr>
        <p:spPr>
          <a:xfrm>
            <a:off x="5364088" y="1563638"/>
            <a:ext cx="216024" cy="2160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Ellipse 11">
            <a:extLst>
              <a:ext uri="{FF2B5EF4-FFF2-40B4-BE49-F238E27FC236}">
                <a16:creationId xmlns:a16="http://schemas.microsoft.com/office/drawing/2014/main" id="{55E07D3F-C74C-45D2-A766-FF3DA0A6287D}"/>
              </a:ext>
            </a:extLst>
          </p:cNvPr>
          <p:cNvSpPr/>
          <p:nvPr/>
        </p:nvSpPr>
        <p:spPr>
          <a:xfrm>
            <a:off x="6588224" y="1923678"/>
            <a:ext cx="216024" cy="2160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673273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36791D-6743-4C49-972B-0AE4DFBAA598}"/>
              </a:ext>
            </a:extLst>
          </p:cNvPr>
          <p:cNvSpPr>
            <a:spLocks noGrp="1"/>
          </p:cNvSpPr>
          <p:nvPr>
            <p:ph type="title"/>
          </p:nvPr>
        </p:nvSpPr>
        <p:spPr>
          <a:xfrm>
            <a:off x="810001" y="810001"/>
            <a:ext cx="8064500" cy="578618"/>
          </a:xfrm>
        </p:spPr>
        <p:txBody>
          <a:bodyPr/>
          <a:lstStyle/>
          <a:p>
            <a:r>
              <a:rPr lang="nb-NO" dirty="0"/>
              <a:t>En rekrutteringsmåte:</a:t>
            </a:r>
          </a:p>
        </p:txBody>
      </p:sp>
      <p:sp>
        <p:nvSpPr>
          <p:cNvPr id="11" name="Plassholder for innhold 10">
            <a:extLst>
              <a:ext uri="{FF2B5EF4-FFF2-40B4-BE49-F238E27FC236}">
                <a16:creationId xmlns:a16="http://schemas.microsoft.com/office/drawing/2014/main" id="{C22273E8-63FE-4AEE-AABC-4A045AC1FD05}"/>
              </a:ext>
            </a:extLst>
          </p:cNvPr>
          <p:cNvSpPr>
            <a:spLocks noGrp="1"/>
          </p:cNvSpPr>
          <p:nvPr>
            <p:ph sz="quarter" idx="13"/>
          </p:nvPr>
        </p:nvSpPr>
        <p:spPr>
          <a:xfrm>
            <a:off x="810000" y="1620001"/>
            <a:ext cx="4085774" cy="3163337"/>
          </a:xfrm>
        </p:spPr>
        <p:txBody>
          <a:bodyPr/>
          <a:lstStyle/>
          <a:p>
            <a:r>
              <a:rPr lang="nb-NO" dirty="0"/>
              <a:t>Spiller dataspill </a:t>
            </a:r>
            <a:r>
              <a:rPr lang="nb-NO" b="1" dirty="0"/>
              <a:t>online i skoletiden </a:t>
            </a:r>
            <a:r>
              <a:rPr lang="nb-NO" dirty="0"/>
              <a:t>for å finne ut hvem barn/unge som ikke er på skolen</a:t>
            </a:r>
          </a:p>
          <a:p>
            <a:pPr marL="0" indent="0">
              <a:buNone/>
            </a:pPr>
            <a:endParaRPr lang="nb-NO" dirty="0"/>
          </a:p>
          <a:p>
            <a:r>
              <a:rPr lang="nb-NO" dirty="0"/>
              <a:t>Bygger opp tillitsforhold for å utnytte det</a:t>
            </a:r>
          </a:p>
          <a:p>
            <a:pPr marL="0" indent="0">
              <a:buNone/>
            </a:pPr>
            <a:endParaRPr lang="nb-NO" dirty="0"/>
          </a:p>
          <a:p>
            <a:r>
              <a:rPr lang="nb-NO" dirty="0"/>
              <a:t>Manipulerer dem – gradvis skaffer de seg innflytelse over barnet / ungdommen (grooming)</a:t>
            </a:r>
          </a:p>
          <a:p>
            <a:endParaRPr lang="nb-NO" dirty="0"/>
          </a:p>
        </p:txBody>
      </p:sp>
      <p:sp>
        <p:nvSpPr>
          <p:cNvPr id="4" name="Plassholder for bunntekst 3">
            <a:extLst>
              <a:ext uri="{FF2B5EF4-FFF2-40B4-BE49-F238E27FC236}">
                <a16:creationId xmlns:a16="http://schemas.microsoft.com/office/drawing/2014/main" id="{DB381E64-C58B-4651-951A-005CF00D32FC}"/>
              </a:ext>
            </a:extLst>
          </p:cNvPr>
          <p:cNvSpPr>
            <a:spLocks noGrp="1"/>
          </p:cNvSpPr>
          <p:nvPr>
            <p:ph type="ftr" sz="quarter" idx="3"/>
          </p:nvPr>
        </p:nvSpPr>
        <p:spPr/>
        <p:txBody>
          <a:bodyPr/>
          <a:lstStyle/>
          <a:p>
            <a:endParaRPr lang="en-GB" dirty="0"/>
          </a:p>
        </p:txBody>
      </p:sp>
      <p:sp>
        <p:nvSpPr>
          <p:cNvPr id="5" name="Plassholder for lysbildenummer 4">
            <a:extLst>
              <a:ext uri="{FF2B5EF4-FFF2-40B4-BE49-F238E27FC236}">
                <a16:creationId xmlns:a16="http://schemas.microsoft.com/office/drawing/2014/main" id="{111B50F4-B635-4EB9-98EA-7393A688D9F0}"/>
              </a:ext>
            </a:extLst>
          </p:cNvPr>
          <p:cNvSpPr>
            <a:spLocks noGrp="1"/>
          </p:cNvSpPr>
          <p:nvPr>
            <p:ph type="sldNum" sz="quarter" idx="4"/>
          </p:nvPr>
        </p:nvSpPr>
        <p:spPr/>
        <p:txBody>
          <a:bodyPr/>
          <a:lstStyle/>
          <a:p>
            <a:r>
              <a:rPr lang="nb-NO" altLang="nb-NO"/>
              <a:t>Side </a:t>
            </a:r>
            <a:fld id="{F57D2C7E-FF28-3646-BDC8-24A1FA3E5E8D}" type="slidenum">
              <a:rPr lang="en-GB" smtClean="0"/>
              <a:pPr/>
              <a:t>6</a:t>
            </a:fld>
            <a:endParaRPr lang="en-GB" dirty="0"/>
          </a:p>
        </p:txBody>
      </p:sp>
      <p:sp>
        <p:nvSpPr>
          <p:cNvPr id="6" name="Plassholder for dato 5">
            <a:extLst>
              <a:ext uri="{FF2B5EF4-FFF2-40B4-BE49-F238E27FC236}">
                <a16:creationId xmlns:a16="http://schemas.microsoft.com/office/drawing/2014/main" id="{5AD20E09-4781-43C9-BA4F-E28F479B410E}"/>
              </a:ext>
            </a:extLst>
          </p:cNvPr>
          <p:cNvSpPr>
            <a:spLocks noGrp="1"/>
          </p:cNvSpPr>
          <p:nvPr>
            <p:ph type="dt" sz="half" idx="2"/>
          </p:nvPr>
        </p:nvSpPr>
        <p:spPr/>
        <p:txBody>
          <a:bodyPr/>
          <a:lstStyle/>
          <a:p>
            <a:fld id="{71CF5760-0137-4D42-83E3-B092B0912E30}" type="datetime1">
              <a:rPr lang="nb-NO" smtClean="0"/>
              <a:pPr/>
              <a:t>04.09.2026</a:t>
            </a:fld>
            <a:endParaRPr lang="en-GB" dirty="0"/>
          </a:p>
        </p:txBody>
      </p:sp>
      <p:pic>
        <p:nvPicPr>
          <p:cNvPr id="8" name="Plassholder for innhold 7">
            <a:extLst>
              <a:ext uri="{FF2B5EF4-FFF2-40B4-BE49-F238E27FC236}">
                <a16:creationId xmlns:a16="http://schemas.microsoft.com/office/drawing/2014/main" id="{7BE23D23-C2D9-4858-A50B-B4C8EF6D232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00043" y="33756"/>
            <a:ext cx="3703142" cy="22887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Bilde 6">
            <a:extLst>
              <a:ext uri="{FF2B5EF4-FFF2-40B4-BE49-F238E27FC236}">
                <a16:creationId xmlns:a16="http://schemas.microsoft.com/office/drawing/2014/main" id="{E54F6092-C19F-4BA0-970E-1EF9E995C0EC}"/>
              </a:ext>
            </a:extLst>
          </p:cNvPr>
          <p:cNvPicPr>
            <a:picLocks noChangeAspect="1"/>
          </p:cNvPicPr>
          <p:nvPr/>
        </p:nvPicPr>
        <p:blipFill>
          <a:blip r:embed="rId4"/>
          <a:stretch>
            <a:fillRect/>
          </a:stretch>
        </p:blipFill>
        <p:spPr>
          <a:xfrm>
            <a:off x="6153873" y="2356227"/>
            <a:ext cx="2596264" cy="2787273"/>
          </a:xfrm>
          <a:prstGeom prst="rect">
            <a:avLst/>
          </a:prstGeom>
        </p:spPr>
      </p:pic>
    </p:spTree>
    <p:extLst>
      <p:ext uri="{BB962C8B-B14F-4D97-AF65-F5344CB8AC3E}">
        <p14:creationId xmlns:p14="http://schemas.microsoft.com/office/powerpoint/2010/main" val="3398669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0266462-433E-4A04-9C08-D88B4DEF877A}"/>
              </a:ext>
            </a:extLst>
          </p:cNvPr>
          <p:cNvSpPr>
            <a:spLocks noGrp="1"/>
          </p:cNvSpPr>
          <p:nvPr>
            <p:ph type="title"/>
          </p:nvPr>
        </p:nvSpPr>
        <p:spPr/>
        <p:txBody>
          <a:bodyPr/>
          <a:lstStyle/>
          <a:p>
            <a:pPr algn="ctr"/>
            <a:r>
              <a:rPr lang="nb-NO" dirty="0"/>
              <a:t>Rekrutteringsprosessen </a:t>
            </a:r>
          </a:p>
        </p:txBody>
      </p:sp>
      <p:pic>
        <p:nvPicPr>
          <p:cNvPr id="7" name="Bildobjekt 4">
            <a:extLst>
              <a:ext uri="{FF2B5EF4-FFF2-40B4-BE49-F238E27FC236}">
                <a16:creationId xmlns:a16="http://schemas.microsoft.com/office/drawing/2014/main" id="{104632A6-07BC-488D-BBF6-291DB29556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9825" y="3239115"/>
            <a:ext cx="852973" cy="852973"/>
          </a:xfrm>
          <a:prstGeom prst="rect">
            <a:avLst/>
          </a:prstGeom>
        </p:spPr>
      </p:pic>
      <p:pic>
        <p:nvPicPr>
          <p:cNvPr id="8" name="Bildobjekt 6">
            <a:extLst>
              <a:ext uri="{FF2B5EF4-FFF2-40B4-BE49-F238E27FC236}">
                <a16:creationId xmlns:a16="http://schemas.microsoft.com/office/drawing/2014/main" id="{D5239778-3174-4CBF-AE8E-C844C6F7DD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28627" y="3211805"/>
            <a:ext cx="988919" cy="988919"/>
          </a:xfrm>
          <a:prstGeom prst="rect">
            <a:avLst/>
          </a:prstGeom>
        </p:spPr>
      </p:pic>
      <p:pic>
        <p:nvPicPr>
          <p:cNvPr id="9" name="Bildobjekt 7">
            <a:extLst>
              <a:ext uri="{FF2B5EF4-FFF2-40B4-BE49-F238E27FC236}">
                <a16:creationId xmlns:a16="http://schemas.microsoft.com/office/drawing/2014/main" id="{A98BBF2F-8D3D-4161-A938-5DDA4B76D04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22312" y="3251116"/>
            <a:ext cx="952360" cy="854612"/>
          </a:xfrm>
          <a:prstGeom prst="rect">
            <a:avLst/>
          </a:prstGeom>
        </p:spPr>
      </p:pic>
      <p:pic>
        <p:nvPicPr>
          <p:cNvPr id="10" name="Bildobjekt 8">
            <a:extLst>
              <a:ext uri="{FF2B5EF4-FFF2-40B4-BE49-F238E27FC236}">
                <a16:creationId xmlns:a16="http://schemas.microsoft.com/office/drawing/2014/main" id="{F0B7CE0F-226B-4EA8-A898-45441B40C61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89127" y="3238294"/>
            <a:ext cx="1140950" cy="854612"/>
          </a:xfrm>
          <a:prstGeom prst="rect">
            <a:avLst/>
          </a:prstGeom>
        </p:spPr>
      </p:pic>
      <p:sp>
        <p:nvSpPr>
          <p:cNvPr id="11" name="Vänster klammerparentes 14">
            <a:extLst>
              <a:ext uri="{FF2B5EF4-FFF2-40B4-BE49-F238E27FC236}">
                <a16:creationId xmlns:a16="http://schemas.microsoft.com/office/drawing/2014/main" id="{7AE994D4-F29C-409C-A94E-46FA5FAB75BD}"/>
              </a:ext>
            </a:extLst>
          </p:cNvPr>
          <p:cNvSpPr/>
          <p:nvPr/>
        </p:nvSpPr>
        <p:spPr>
          <a:xfrm rot="5400000">
            <a:off x="1801455" y="1823843"/>
            <a:ext cx="225779" cy="2098277"/>
          </a:xfrm>
          <a:prstGeom prst="leftBrace">
            <a:avLst/>
          </a:prstGeom>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1205" dirty="0"/>
          </a:p>
        </p:txBody>
      </p:sp>
      <p:sp>
        <p:nvSpPr>
          <p:cNvPr id="12" name="Vänster klammerparentes 15">
            <a:extLst>
              <a:ext uri="{FF2B5EF4-FFF2-40B4-BE49-F238E27FC236}">
                <a16:creationId xmlns:a16="http://schemas.microsoft.com/office/drawing/2014/main" id="{D6F1DD6D-2014-4A15-8AB8-5A48C0B23F70}"/>
              </a:ext>
            </a:extLst>
          </p:cNvPr>
          <p:cNvSpPr/>
          <p:nvPr/>
        </p:nvSpPr>
        <p:spPr>
          <a:xfrm rot="5400000">
            <a:off x="5313393" y="1398799"/>
            <a:ext cx="225779" cy="2922086"/>
          </a:xfrm>
          <a:prstGeom prst="leftBrace">
            <a:avLst/>
          </a:prstGeom>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1205"/>
          </a:p>
        </p:txBody>
      </p:sp>
      <p:sp>
        <p:nvSpPr>
          <p:cNvPr id="13" name="Vänster klammerparentes 16">
            <a:extLst>
              <a:ext uri="{FF2B5EF4-FFF2-40B4-BE49-F238E27FC236}">
                <a16:creationId xmlns:a16="http://schemas.microsoft.com/office/drawing/2014/main" id="{46259FAB-4137-4D7A-9211-9C2E481C8D74}"/>
              </a:ext>
            </a:extLst>
          </p:cNvPr>
          <p:cNvSpPr/>
          <p:nvPr/>
        </p:nvSpPr>
        <p:spPr>
          <a:xfrm rot="5400000">
            <a:off x="7846714" y="2326241"/>
            <a:ext cx="225779" cy="1027041"/>
          </a:xfrm>
          <a:prstGeom prst="leftBrac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1205"/>
          </a:p>
        </p:txBody>
      </p:sp>
      <p:sp>
        <p:nvSpPr>
          <p:cNvPr id="14" name="textruta 17">
            <a:extLst>
              <a:ext uri="{FF2B5EF4-FFF2-40B4-BE49-F238E27FC236}">
                <a16:creationId xmlns:a16="http://schemas.microsoft.com/office/drawing/2014/main" id="{D95C4475-E445-44A4-B0EF-F41C2EAD47F0}"/>
              </a:ext>
            </a:extLst>
          </p:cNvPr>
          <p:cNvSpPr txBox="1"/>
          <p:nvPr/>
        </p:nvSpPr>
        <p:spPr>
          <a:xfrm>
            <a:off x="166069" y="2010222"/>
            <a:ext cx="3496550" cy="646331"/>
          </a:xfrm>
          <a:prstGeom prst="rect">
            <a:avLst/>
          </a:prstGeom>
          <a:noFill/>
        </p:spPr>
        <p:txBody>
          <a:bodyPr wrap="square" rtlCol="0">
            <a:spAutoFit/>
          </a:bodyPr>
          <a:lstStyle/>
          <a:p>
            <a:pPr algn="ctr"/>
            <a:r>
              <a:rPr lang="en-US" sz="900" dirty="0"/>
              <a:t>Barn/</a:t>
            </a:r>
            <a:r>
              <a:rPr lang="en-US" sz="900" dirty="0" err="1"/>
              <a:t>unge</a:t>
            </a:r>
            <a:r>
              <a:rPr lang="en-US" sz="900" dirty="0"/>
              <a:t> </a:t>
            </a:r>
            <a:r>
              <a:rPr lang="en-US" sz="900" dirty="0" err="1"/>
              <a:t>er</a:t>
            </a:r>
            <a:r>
              <a:rPr lang="en-US" sz="900" dirty="0"/>
              <a:t> </a:t>
            </a:r>
            <a:r>
              <a:rPr lang="en-US" sz="900" dirty="0" err="1"/>
              <a:t>aktive</a:t>
            </a:r>
            <a:r>
              <a:rPr lang="en-US" sz="900" dirty="0"/>
              <a:t> </a:t>
            </a:r>
            <a:r>
              <a:rPr lang="en-US" sz="900" dirty="0" err="1"/>
              <a:t>i</a:t>
            </a:r>
            <a:r>
              <a:rPr lang="en-US" sz="900" dirty="0"/>
              <a:t> </a:t>
            </a:r>
            <a:r>
              <a:rPr lang="en-US" sz="900" dirty="0" err="1"/>
              <a:t>ulike</a:t>
            </a:r>
            <a:r>
              <a:rPr lang="en-US" sz="900" dirty="0"/>
              <a:t> </a:t>
            </a:r>
            <a:r>
              <a:rPr lang="en-US" sz="900" dirty="0" err="1"/>
              <a:t>sosiale</a:t>
            </a:r>
            <a:r>
              <a:rPr lang="en-US" sz="900" dirty="0"/>
              <a:t> </a:t>
            </a:r>
            <a:r>
              <a:rPr lang="en-US" sz="900" dirty="0" err="1"/>
              <a:t>medier</a:t>
            </a:r>
            <a:r>
              <a:rPr lang="en-US" sz="900" dirty="0"/>
              <a:t>. </a:t>
            </a:r>
          </a:p>
          <a:p>
            <a:pPr algn="ctr"/>
            <a:r>
              <a:rPr lang="en-US" sz="900" dirty="0" err="1"/>
              <a:t>Utsettes</a:t>
            </a:r>
            <a:r>
              <a:rPr lang="en-US" sz="900" dirty="0"/>
              <a:t> for propaganda </a:t>
            </a:r>
            <a:r>
              <a:rPr lang="en-US" sz="900" dirty="0" err="1"/>
              <a:t>fra</a:t>
            </a:r>
            <a:r>
              <a:rPr lang="en-US" sz="900" dirty="0"/>
              <a:t> </a:t>
            </a:r>
            <a:r>
              <a:rPr lang="en-US" sz="900" dirty="0" err="1"/>
              <a:t>organiserte</a:t>
            </a:r>
            <a:r>
              <a:rPr lang="en-US" sz="900" dirty="0"/>
              <a:t> </a:t>
            </a:r>
            <a:r>
              <a:rPr lang="en-US" sz="900" dirty="0" err="1"/>
              <a:t>kriminelle</a:t>
            </a:r>
            <a:r>
              <a:rPr lang="en-US" sz="900" dirty="0"/>
              <a:t> der de </a:t>
            </a:r>
            <a:r>
              <a:rPr lang="en-US" sz="900" dirty="0" err="1"/>
              <a:t>lokkes</a:t>
            </a:r>
            <a:r>
              <a:rPr lang="en-US" sz="900" dirty="0"/>
              <a:t> over </a:t>
            </a:r>
            <a:r>
              <a:rPr lang="en-US" sz="900" dirty="0" err="1"/>
              <a:t>til</a:t>
            </a:r>
            <a:r>
              <a:rPr lang="en-US" sz="900" dirty="0"/>
              <a:t> </a:t>
            </a:r>
            <a:r>
              <a:rPr lang="en-US" sz="900" dirty="0" err="1"/>
              <a:t>andre</a:t>
            </a:r>
            <a:r>
              <a:rPr lang="en-US" sz="900" dirty="0"/>
              <a:t> </a:t>
            </a:r>
            <a:r>
              <a:rPr lang="en-US" sz="900" dirty="0" err="1"/>
              <a:t>plattformer</a:t>
            </a:r>
            <a:r>
              <a:rPr lang="en-US" sz="900" dirty="0"/>
              <a:t>. I </a:t>
            </a:r>
            <a:r>
              <a:rPr lang="en-US" sz="900" dirty="0" err="1"/>
              <a:t>senere</a:t>
            </a:r>
            <a:r>
              <a:rPr lang="en-US" sz="900" dirty="0"/>
              <a:t> </a:t>
            </a:r>
            <a:r>
              <a:rPr lang="en-US" sz="900" dirty="0" err="1"/>
              <a:t>tid</a:t>
            </a:r>
            <a:r>
              <a:rPr lang="en-US" sz="900" dirty="0"/>
              <a:t> har </a:t>
            </a:r>
            <a:r>
              <a:rPr lang="en-US" sz="900" dirty="0" err="1"/>
              <a:t>også</a:t>
            </a:r>
            <a:r>
              <a:rPr lang="en-US" sz="900" dirty="0"/>
              <a:t> </a:t>
            </a:r>
            <a:r>
              <a:rPr lang="en-US" sz="900" dirty="0" err="1"/>
              <a:t>annonser</a:t>
            </a:r>
            <a:r>
              <a:rPr lang="en-US" sz="900" dirty="0"/>
              <a:t> </a:t>
            </a:r>
            <a:r>
              <a:rPr lang="en-US" sz="900" dirty="0" err="1"/>
              <a:t>blitt</a:t>
            </a:r>
            <a:r>
              <a:rPr lang="en-US" sz="900" dirty="0"/>
              <a:t> </a:t>
            </a:r>
            <a:r>
              <a:rPr lang="en-US" sz="900" dirty="0" err="1"/>
              <a:t>lagt</a:t>
            </a:r>
            <a:r>
              <a:rPr lang="en-US" sz="900" dirty="0"/>
              <a:t> </a:t>
            </a:r>
            <a:r>
              <a:rPr lang="en-US" sz="900" dirty="0" err="1"/>
              <a:t>ut</a:t>
            </a:r>
            <a:r>
              <a:rPr lang="en-US" sz="900" dirty="0"/>
              <a:t> her.  </a:t>
            </a:r>
          </a:p>
        </p:txBody>
      </p:sp>
      <p:sp>
        <p:nvSpPr>
          <p:cNvPr id="15" name="textruta 18">
            <a:extLst>
              <a:ext uri="{FF2B5EF4-FFF2-40B4-BE49-F238E27FC236}">
                <a16:creationId xmlns:a16="http://schemas.microsoft.com/office/drawing/2014/main" id="{127E36AE-0DAC-4CCE-8773-0A97E71C549E}"/>
              </a:ext>
            </a:extLst>
          </p:cNvPr>
          <p:cNvSpPr txBox="1"/>
          <p:nvPr/>
        </p:nvSpPr>
        <p:spPr>
          <a:xfrm>
            <a:off x="6754345" y="1748623"/>
            <a:ext cx="2410517" cy="854080"/>
          </a:xfrm>
          <a:prstGeom prst="rect">
            <a:avLst/>
          </a:prstGeom>
          <a:noFill/>
        </p:spPr>
        <p:txBody>
          <a:bodyPr wrap="square" rtlCol="0">
            <a:spAutoFit/>
          </a:bodyPr>
          <a:lstStyle/>
          <a:p>
            <a:pPr algn="ctr"/>
            <a:endParaRPr lang="sv-SE" sz="1050" dirty="0"/>
          </a:p>
          <a:p>
            <a:pPr algn="ctr"/>
            <a:endParaRPr lang="sv-SE" sz="1050" dirty="0">
              <a:solidFill>
                <a:schemeClr val="bg1"/>
              </a:solidFill>
            </a:endParaRPr>
          </a:p>
          <a:p>
            <a:pPr algn="ctr"/>
            <a:r>
              <a:rPr lang="sv-SE" sz="900" dirty="0"/>
              <a:t>Utfører blir lagt til i gruppe der videre planlegging av voldsoppdraget skjer.  </a:t>
            </a:r>
          </a:p>
          <a:p>
            <a:pPr algn="ctr"/>
            <a:endParaRPr lang="sv-SE" sz="1050" dirty="0">
              <a:solidFill>
                <a:schemeClr val="bg1"/>
              </a:solidFill>
            </a:endParaRPr>
          </a:p>
        </p:txBody>
      </p:sp>
      <p:sp>
        <p:nvSpPr>
          <p:cNvPr id="16" name="textruta 19">
            <a:extLst>
              <a:ext uri="{FF2B5EF4-FFF2-40B4-BE49-F238E27FC236}">
                <a16:creationId xmlns:a16="http://schemas.microsoft.com/office/drawing/2014/main" id="{C78D3987-EC9B-4DE7-943C-2D949BB60D5D}"/>
              </a:ext>
            </a:extLst>
          </p:cNvPr>
          <p:cNvSpPr txBox="1"/>
          <p:nvPr/>
        </p:nvSpPr>
        <p:spPr>
          <a:xfrm>
            <a:off x="3831467" y="2014171"/>
            <a:ext cx="3189629" cy="669414"/>
          </a:xfrm>
          <a:prstGeom prst="rect">
            <a:avLst/>
          </a:prstGeom>
          <a:noFill/>
        </p:spPr>
        <p:txBody>
          <a:bodyPr wrap="square" rtlCol="0">
            <a:spAutoFit/>
          </a:bodyPr>
          <a:lstStyle/>
          <a:p>
            <a:pPr algn="ctr"/>
            <a:r>
              <a:rPr lang="en-US" sz="900" dirty="0" err="1"/>
              <a:t>Annonsering</a:t>
            </a:r>
            <a:r>
              <a:rPr lang="en-US" sz="900" dirty="0"/>
              <a:t> av </a:t>
            </a:r>
            <a:r>
              <a:rPr lang="en-US" sz="900" dirty="0" err="1"/>
              <a:t>ulike</a:t>
            </a:r>
            <a:r>
              <a:rPr lang="en-US" sz="900" dirty="0"/>
              <a:t> </a:t>
            </a:r>
            <a:r>
              <a:rPr lang="en-US" sz="900" dirty="0" err="1"/>
              <a:t>voldsoppdrag</a:t>
            </a:r>
            <a:r>
              <a:rPr lang="en-US" sz="900" dirty="0"/>
              <a:t> der det </a:t>
            </a:r>
            <a:r>
              <a:rPr lang="en-US" sz="900" dirty="0" err="1"/>
              <a:t>søkes</a:t>
            </a:r>
            <a:r>
              <a:rPr lang="en-US" sz="900" dirty="0"/>
              <a:t> </a:t>
            </a:r>
            <a:r>
              <a:rPr lang="en-US" sz="900" dirty="0" err="1"/>
              <a:t>etter</a:t>
            </a:r>
            <a:r>
              <a:rPr lang="en-US" sz="900" dirty="0"/>
              <a:t> </a:t>
            </a:r>
            <a:r>
              <a:rPr lang="en-US" sz="900" dirty="0" err="1"/>
              <a:t>utførere</a:t>
            </a:r>
            <a:r>
              <a:rPr lang="en-US" sz="900" dirty="0"/>
              <a:t> og </a:t>
            </a:r>
            <a:r>
              <a:rPr lang="en-US" sz="900" dirty="0" err="1"/>
              <a:t>hvor</a:t>
            </a:r>
            <a:r>
              <a:rPr lang="en-US" sz="900" dirty="0"/>
              <a:t> man </a:t>
            </a:r>
            <a:r>
              <a:rPr lang="en-US" sz="900" dirty="0" err="1"/>
              <a:t>kan</a:t>
            </a:r>
            <a:r>
              <a:rPr lang="en-US" sz="900" dirty="0"/>
              <a:t> </a:t>
            </a:r>
            <a:r>
              <a:rPr lang="en-US" sz="900" dirty="0" err="1"/>
              <a:t>melde</a:t>
            </a:r>
            <a:r>
              <a:rPr lang="en-US" sz="900" dirty="0"/>
              <a:t> interesse </a:t>
            </a:r>
            <a:r>
              <a:rPr lang="en-US" sz="900" dirty="0" err="1"/>
              <a:t>ved</a:t>
            </a:r>
            <a:r>
              <a:rPr lang="en-US" sz="900" dirty="0"/>
              <a:t> å </a:t>
            </a:r>
            <a:r>
              <a:rPr lang="en-US" sz="900" dirty="0" err="1"/>
              <a:t>sende</a:t>
            </a:r>
            <a:r>
              <a:rPr lang="en-US" sz="900" dirty="0"/>
              <a:t> </a:t>
            </a:r>
            <a:r>
              <a:rPr lang="en-US" sz="900" dirty="0" err="1"/>
              <a:t>direktemelding</a:t>
            </a:r>
            <a:r>
              <a:rPr lang="en-US" sz="900" dirty="0"/>
              <a:t> </a:t>
            </a:r>
            <a:r>
              <a:rPr lang="en-US" sz="900" dirty="0" err="1"/>
              <a:t>til</a:t>
            </a:r>
            <a:r>
              <a:rPr lang="en-US" sz="900" dirty="0"/>
              <a:t> </a:t>
            </a:r>
            <a:r>
              <a:rPr lang="en-US" sz="900" dirty="0" err="1"/>
              <a:t>annonsør</a:t>
            </a:r>
            <a:r>
              <a:rPr lang="en-US" sz="900" dirty="0"/>
              <a:t>/</a:t>
            </a:r>
            <a:r>
              <a:rPr lang="en-US" sz="900" dirty="0" err="1"/>
              <a:t>rekrutterer</a:t>
            </a:r>
            <a:r>
              <a:rPr lang="en-US" sz="900" dirty="0"/>
              <a:t>. </a:t>
            </a:r>
          </a:p>
          <a:p>
            <a:pPr algn="ctr"/>
            <a:endParaRPr lang="sv-SE" sz="1050" dirty="0">
              <a:solidFill>
                <a:srgbClr val="FFFFFF"/>
              </a:solidFill>
            </a:endParaRPr>
          </a:p>
        </p:txBody>
      </p:sp>
      <p:pic>
        <p:nvPicPr>
          <p:cNvPr id="19" name="Bildobjekt 9">
            <a:extLst>
              <a:ext uri="{FF2B5EF4-FFF2-40B4-BE49-F238E27FC236}">
                <a16:creationId xmlns:a16="http://schemas.microsoft.com/office/drawing/2014/main" id="{4F6EA96C-8614-488D-8431-746AE7C2FB74}"/>
              </a:ext>
            </a:extLst>
          </p:cNvPr>
          <p:cNvPicPr>
            <a:picLocks noChangeAspect="1"/>
          </p:cNvPicPr>
          <p:nvPr/>
        </p:nvPicPr>
        <p:blipFill>
          <a:blip r:embed="rId7"/>
          <a:stretch>
            <a:fillRect/>
          </a:stretch>
        </p:blipFill>
        <p:spPr>
          <a:xfrm>
            <a:off x="1345709" y="3114718"/>
            <a:ext cx="1113217" cy="1113217"/>
          </a:xfrm>
          <a:prstGeom prst="rect">
            <a:avLst/>
          </a:prstGeom>
        </p:spPr>
      </p:pic>
      <p:sp>
        <p:nvSpPr>
          <p:cNvPr id="21" name="Vänster klammerparentes 14">
            <a:extLst>
              <a:ext uri="{FF2B5EF4-FFF2-40B4-BE49-F238E27FC236}">
                <a16:creationId xmlns:a16="http://schemas.microsoft.com/office/drawing/2014/main" id="{597DA6A3-89EA-44DD-86AF-93A2001C051D}"/>
              </a:ext>
            </a:extLst>
          </p:cNvPr>
          <p:cNvSpPr/>
          <p:nvPr/>
        </p:nvSpPr>
        <p:spPr>
          <a:xfrm rot="5400000">
            <a:off x="1801455" y="1823844"/>
            <a:ext cx="225779" cy="2098277"/>
          </a:xfrm>
          <a:prstGeom prst="leftBrace">
            <a:avLst/>
          </a:prstGeom>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1205" dirty="0"/>
          </a:p>
        </p:txBody>
      </p:sp>
      <p:sp>
        <p:nvSpPr>
          <p:cNvPr id="22" name="Vänster klammerparentes 15">
            <a:extLst>
              <a:ext uri="{FF2B5EF4-FFF2-40B4-BE49-F238E27FC236}">
                <a16:creationId xmlns:a16="http://schemas.microsoft.com/office/drawing/2014/main" id="{CD5CCE72-DE1B-438F-8767-AF918EDE3F20}"/>
              </a:ext>
            </a:extLst>
          </p:cNvPr>
          <p:cNvSpPr/>
          <p:nvPr/>
        </p:nvSpPr>
        <p:spPr>
          <a:xfrm rot="5400000">
            <a:off x="5313393" y="1398801"/>
            <a:ext cx="225779" cy="2922086"/>
          </a:xfrm>
          <a:prstGeom prst="leftBrace">
            <a:avLst/>
          </a:prstGeom>
          <a:ln w="1905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1205"/>
          </a:p>
        </p:txBody>
      </p:sp>
      <p:sp>
        <p:nvSpPr>
          <p:cNvPr id="23" name="Vänster klammerparentes 16">
            <a:extLst>
              <a:ext uri="{FF2B5EF4-FFF2-40B4-BE49-F238E27FC236}">
                <a16:creationId xmlns:a16="http://schemas.microsoft.com/office/drawing/2014/main" id="{4D2123DD-CBCF-49E8-A008-0BD093A3A878}"/>
              </a:ext>
            </a:extLst>
          </p:cNvPr>
          <p:cNvSpPr/>
          <p:nvPr/>
        </p:nvSpPr>
        <p:spPr>
          <a:xfrm rot="5400000">
            <a:off x="7846714" y="2326243"/>
            <a:ext cx="225779" cy="1027041"/>
          </a:xfrm>
          <a:prstGeom prst="leftBrac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sz="1205"/>
          </a:p>
        </p:txBody>
      </p:sp>
      <p:pic>
        <p:nvPicPr>
          <p:cNvPr id="24" name="Bildobjekt 8">
            <a:extLst>
              <a:ext uri="{FF2B5EF4-FFF2-40B4-BE49-F238E27FC236}">
                <a16:creationId xmlns:a16="http://schemas.microsoft.com/office/drawing/2014/main" id="{AAA685C9-E96A-412A-9212-9CD7CB1A92D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99146" y="3249113"/>
            <a:ext cx="1140950" cy="854612"/>
          </a:xfrm>
          <a:prstGeom prst="rect">
            <a:avLst/>
          </a:prstGeom>
        </p:spPr>
      </p:pic>
    </p:spTree>
    <p:extLst>
      <p:ext uri="{BB962C8B-B14F-4D97-AF65-F5344CB8AC3E}">
        <p14:creationId xmlns:p14="http://schemas.microsoft.com/office/powerpoint/2010/main" val="355322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p:bldP spid="16" grpId="0"/>
      <p:bldP spid="22"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C2E756AC-CC5C-4711-8F2D-B08258B6FD7D}"/>
              </a:ext>
            </a:extLst>
          </p:cNvPr>
          <p:cNvSpPr>
            <a:spLocks noGrp="1"/>
          </p:cNvSpPr>
          <p:nvPr>
            <p:ph type="ftr" sz="quarter" idx="3"/>
          </p:nvPr>
        </p:nvSpPr>
        <p:spPr/>
        <p:txBody>
          <a:bodyPr/>
          <a:lstStyle/>
          <a:p>
            <a:endParaRPr lang="en-GB" dirty="0"/>
          </a:p>
        </p:txBody>
      </p:sp>
      <p:sp>
        <p:nvSpPr>
          <p:cNvPr id="3" name="Plassholder for lysbildenummer 2">
            <a:extLst>
              <a:ext uri="{FF2B5EF4-FFF2-40B4-BE49-F238E27FC236}">
                <a16:creationId xmlns:a16="http://schemas.microsoft.com/office/drawing/2014/main" id="{F75091A2-C853-4B03-883E-D6932E99DA59}"/>
              </a:ext>
            </a:extLst>
          </p:cNvPr>
          <p:cNvSpPr>
            <a:spLocks noGrp="1"/>
          </p:cNvSpPr>
          <p:nvPr>
            <p:ph type="sldNum" sz="quarter" idx="4"/>
          </p:nvPr>
        </p:nvSpPr>
        <p:spPr/>
        <p:txBody>
          <a:bodyPr/>
          <a:lstStyle/>
          <a:p>
            <a:r>
              <a:rPr lang="nb-NO" altLang="nb-NO"/>
              <a:t>Side </a:t>
            </a:r>
            <a:fld id="{F57D2C7E-FF28-3646-BDC8-24A1FA3E5E8D}" type="slidenum">
              <a:rPr lang="en-GB" smtClean="0"/>
              <a:pPr/>
              <a:t>8</a:t>
            </a:fld>
            <a:endParaRPr lang="en-GB" dirty="0"/>
          </a:p>
        </p:txBody>
      </p:sp>
      <p:sp>
        <p:nvSpPr>
          <p:cNvPr id="4" name="Plassholder for dato 3">
            <a:extLst>
              <a:ext uri="{FF2B5EF4-FFF2-40B4-BE49-F238E27FC236}">
                <a16:creationId xmlns:a16="http://schemas.microsoft.com/office/drawing/2014/main" id="{D80DA9C7-BD1E-4692-B7C8-829C9AB337A4}"/>
              </a:ext>
            </a:extLst>
          </p:cNvPr>
          <p:cNvSpPr>
            <a:spLocks noGrp="1"/>
          </p:cNvSpPr>
          <p:nvPr>
            <p:ph type="dt" sz="half" idx="2"/>
          </p:nvPr>
        </p:nvSpPr>
        <p:spPr/>
        <p:txBody>
          <a:bodyPr/>
          <a:lstStyle/>
          <a:p>
            <a:fld id="{71CF5760-0137-4D42-83E3-B092B0912E30}" type="datetime1">
              <a:rPr lang="nb-NO" smtClean="0"/>
              <a:pPr/>
              <a:t>04.09.2026</a:t>
            </a:fld>
            <a:endParaRPr lang="en-GB" dirty="0"/>
          </a:p>
        </p:txBody>
      </p:sp>
      <p:pic>
        <p:nvPicPr>
          <p:cNvPr id="6" name="Bilde 5">
            <a:extLst>
              <a:ext uri="{FF2B5EF4-FFF2-40B4-BE49-F238E27FC236}">
                <a16:creationId xmlns:a16="http://schemas.microsoft.com/office/drawing/2014/main" id="{4688964F-E791-433F-82F3-7DE6E8EB535A}"/>
              </a:ext>
            </a:extLst>
          </p:cNvPr>
          <p:cNvPicPr>
            <a:picLocks noChangeAspect="1"/>
          </p:cNvPicPr>
          <p:nvPr/>
        </p:nvPicPr>
        <p:blipFill>
          <a:blip r:embed="rId3"/>
          <a:stretch>
            <a:fillRect/>
          </a:stretch>
        </p:blipFill>
        <p:spPr>
          <a:xfrm>
            <a:off x="1611098" y="1707654"/>
            <a:ext cx="2034983" cy="2034983"/>
          </a:xfrm>
          <a:prstGeom prst="rect">
            <a:avLst/>
          </a:prstGeom>
        </p:spPr>
      </p:pic>
      <p:sp>
        <p:nvSpPr>
          <p:cNvPr id="17" name="TekstSylinder 16">
            <a:extLst>
              <a:ext uri="{FF2B5EF4-FFF2-40B4-BE49-F238E27FC236}">
                <a16:creationId xmlns:a16="http://schemas.microsoft.com/office/drawing/2014/main" id="{AF6F6EBC-E359-410B-911C-15CBB01D0A42}"/>
              </a:ext>
            </a:extLst>
          </p:cNvPr>
          <p:cNvSpPr txBox="1"/>
          <p:nvPr/>
        </p:nvSpPr>
        <p:spPr>
          <a:xfrm>
            <a:off x="3213599" y="1279610"/>
            <a:ext cx="2723823" cy="369332"/>
          </a:xfrm>
          <a:prstGeom prst="rect">
            <a:avLst/>
          </a:prstGeom>
          <a:noFill/>
        </p:spPr>
        <p:txBody>
          <a:bodyPr wrap="none" rtlCol="0">
            <a:spAutoFit/>
          </a:bodyPr>
          <a:lstStyle/>
          <a:p>
            <a:pPr algn="l"/>
            <a:r>
              <a:rPr lang="nb-NO" sz="1800" b="1" dirty="0">
                <a:solidFill>
                  <a:schemeClr val="bg1"/>
                </a:solidFill>
                <a:latin typeface="+mn-lt"/>
              </a:rPr>
              <a:t>Fra hierarki til kaos</a:t>
            </a:r>
          </a:p>
        </p:txBody>
      </p:sp>
      <p:sp>
        <p:nvSpPr>
          <p:cNvPr id="18" name="Pil: høyre 17">
            <a:extLst>
              <a:ext uri="{FF2B5EF4-FFF2-40B4-BE49-F238E27FC236}">
                <a16:creationId xmlns:a16="http://schemas.microsoft.com/office/drawing/2014/main" id="{F0152ED1-00EC-4E8C-984C-93901BDE704E}"/>
              </a:ext>
            </a:extLst>
          </p:cNvPr>
          <p:cNvSpPr/>
          <p:nvPr/>
        </p:nvSpPr>
        <p:spPr>
          <a:xfrm>
            <a:off x="4050794" y="2407712"/>
            <a:ext cx="792088" cy="338554"/>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Bindepunkt 19">
            <a:extLst>
              <a:ext uri="{FF2B5EF4-FFF2-40B4-BE49-F238E27FC236}">
                <a16:creationId xmlns:a16="http://schemas.microsoft.com/office/drawing/2014/main" id="{934195C8-EF25-460C-936A-6902FF4A7273}"/>
              </a:ext>
            </a:extLst>
          </p:cNvPr>
          <p:cNvSpPr/>
          <p:nvPr/>
        </p:nvSpPr>
        <p:spPr>
          <a:xfrm>
            <a:off x="5485391" y="2599496"/>
            <a:ext cx="152400" cy="152400"/>
          </a:xfrm>
          <a:prstGeom prst="flowChartConnector">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Bindepunkt 20">
            <a:extLst>
              <a:ext uri="{FF2B5EF4-FFF2-40B4-BE49-F238E27FC236}">
                <a16:creationId xmlns:a16="http://schemas.microsoft.com/office/drawing/2014/main" id="{A88FEA85-C130-4686-A33C-11B4D6E52FC6}"/>
              </a:ext>
            </a:extLst>
          </p:cNvPr>
          <p:cNvSpPr/>
          <p:nvPr/>
        </p:nvSpPr>
        <p:spPr>
          <a:xfrm>
            <a:off x="5637791" y="2751896"/>
            <a:ext cx="152400" cy="152400"/>
          </a:xfrm>
          <a:prstGeom prst="flowChartConnector">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Bindepunkt 21">
            <a:extLst>
              <a:ext uri="{FF2B5EF4-FFF2-40B4-BE49-F238E27FC236}">
                <a16:creationId xmlns:a16="http://schemas.microsoft.com/office/drawing/2014/main" id="{68EE8021-3516-467E-920F-31038666F4DC}"/>
              </a:ext>
            </a:extLst>
          </p:cNvPr>
          <p:cNvSpPr/>
          <p:nvPr/>
        </p:nvSpPr>
        <p:spPr>
          <a:xfrm>
            <a:off x="5409191" y="3209096"/>
            <a:ext cx="152400" cy="152400"/>
          </a:xfrm>
          <a:prstGeom prst="flowChartConnector">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Bindepunkt 22">
            <a:extLst>
              <a:ext uri="{FF2B5EF4-FFF2-40B4-BE49-F238E27FC236}">
                <a16:creationId xmlns:a16="http://schemas.microsoft.com/office/drawing/2014/main" id="{9E5806A8-B2B6-4293-A67A-0130DB77E98C}"/>
              </a:ext>
            </a:extLst>
          </p:cNvPr>
          <p:cNvSpPr/>
          <p:nvPr/>
        </p:nvSpPr>
        <p:spPr>
          <a:xfrm>
            <a:off x="5942591" y="3056696"/>
            <a:ext cx="152400" cy="152400"/>
          </a:xfrm>
          <a:prstGeom prst="flowChartConnector">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Bindepunkt 23">
            <a:extLst>
              <a:ext uri="{FF2B5EF4-FFF2-40B4-BE49-F238E27FC236}">
                <a16:creationId xmlns:a16="http://schemas.microsoft.com/office/drawing/2014/main" id="{245166BC-C410-403A-BD1A-A8CCD9FDD168}"/>
              </a:ext>
            </a:extLst>
          </p:cNvPr>
          <p:cNvSpPr/>
          <p:nvPr/>
        </p:nvSpPr>
        <p:spPr>
          <a:xfrm>
            <a:off x="6247391" y="2764269"/>
            <a:ext cx="152400" cy="152400"/>
          </a:xfrm>
          <a:prstGeom prst="flowChartConnector">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Bindepunkt 24">
            <a:extLst>
              <a:ext uri="{FF2B5EF4-FFF2-40B4-BE49-F238E27FC236}">
                <a16:creationId xmlns:a16="http://schemas.microsoft.com/office/drawing/2014/main" id="{5C20506E-471F-41BD-9C0E-CF8227D84B1C}"/>
              </a:ext>
            </a:extLst>
          </p:cNvPr>
          <p:cNvSpPr/>
          <p:nvPr/>
        </p:nvSpPr>
        <p:spPr>
          <a:xfrm>
            <a:off x="6247391" y="3361496"/>
            <a:ext cx="152400" cy="152400"/>
          </a:xfrm>
          <a:prstGeom prst="flowChartConnector">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27" name="Rett linje 26">
            <a:extLst>
              <a:ext uri="{FF2B5EF4-FFF2-40B4-BE49-F238E27FC236}">
                <a16:creationId xmlns:a16="http://schemas.microsoft.com/office/drawing/2014/main" id="{03362174-39CE-471B-AD93-71A459B70E97}"/>
              </a:ext>
            </a:extLst>
          </p:cNvPr>
          <p:cNvCxnSpPr>
            <a:cxnSpLocks/>
            <a:stCxn id="20" idx="7"/>
          </p:cNvCxnSpPr>
          <p:nvPr/>
        </p:nvCxnSpPr>
        <p:spPr>
          <a:xfrm flipV="1">
            <a:off x="5615473" y="2151316"/>
            <a:ext cx="631918" cy="47049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Rett linje 29">
            <a:extLst>
              <a:ext uri="{FF2B5EF4-FFF2-40B4-BE49-F238E27FC236}">
                <a16:creationId xmlns:a16="http://schemas.microsoft.com/office/drawing/2014/main" id="{A911E905-6AD7-4813-AE63-4F75DBED0965}"/>
              </a:ext>
            </a:extLst>
          </p:cNvPr>
          <p:cNvCxnSpPr>
            <a:cxnSpLocks/>
            <a:endCxn id="21" idx="3"/>
          </p:cNvCxnSpPr>
          <p:nvPr/>
        </p:nvCxnSpPr>
        <p:spPr>
          <a:xfrm flipV="1">
            <a:off x="5490014" y="2881978"/>
            <a:ext cx="170095" cy="3791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Rett linje 31">
            <a:extLst>
              <a:ext uri="{FF2B5EF4-FFF2-40B4-BE49-F238E27FC236}">
                <a16:creationId xmlns:a16="http://schemas.microsoft.com/office/drawing/2014/main" id="{C60E7CAC-7953-4733-BF06-8BEDCE7DB00C}"/>
              </a:ext>
            </a:extLst>
          </p:cNvPr>
          <p:cNvCxnSpPr>
            <a:cxnSpLocks/>
            <a:stCxn id="23" idx="7"/>
          </p:cNvCxnSpPr>
          <p:nvPr/>
        </p:nvCxnSpPr>
        <p:spPr>
          <a:xfrm flipV="1">
            <a:off x="6072673" y="2883408"/>
            <a:ext cx="200025" cy="1956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Rett linje 33">
            <a:extLst>
              <a:ext uri="{FF2B5EF4-FFF2-40B4-BE49-F238E27FC236}">
                <a16:creationId xmlns:a16="http://schemas.microsoft.com/office/drawing/2014/main" id="{F42EE938-98EB-4382-B1EB-C063C8A7DF21}"/>
              </a:ext>
            </a:extLst>
          </p:cNvPr>
          <p:cNvCxnSpPr>
            <a:cxnSpLocks/>
            <a:stCxn id="20" idx="1"/>
            <a:endCxn id="23" idx="1"/>
          </p:cNvCxnSpPr>
          <p:nvPr/>
        </p:nvCxnSpPr>
        <p:spPr>
          <a:xfrm>
            <a:off x="5507709" y="2621814"/>
            <a:ext cx="457200" cy="457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Rett linje 36">
            <a:extLst>
              <a:ext uri="{FF2B5EF4-FFF2-40B4-BE49-F238E27FC236}">
                <a16:creationId xmlns:a16="http://schemas.microsoft.com/office/drawing/2014/main" id="{3EB11A3E-FF25-44BE-BB25-49AADA94C06B}"/>
              </a:ext>
            </a:extLst>
          </p:cNvPr>
          <p:cNvCxnSpPr>
            <a:cxnSpLocks/>
            <a:endCxn id="25" idx="2"/>
          </p:cNvCxnSpPr>
          <p:nvPr/>
        </p:nvCxnSpPr>
        <p:spPr>
          <a:xfrm>
            <a:off x="5507709" y="3306629"/>
            <a:ext cx="739682" cy="13106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Rett linje 39">
            <a:extLst>
              <a:ext uri="{FF2B5EF4-FFF2-40B4-BE49-F238E27FC236}">
                <a16:creationId xmlns:a16="http://schemas.microsoft.com/office/drawing/2014/main" id="{5A9763C9-0168-49A0-B441-43A9BC6FBAA1}"/>
              </a:ext>
            </a:extLst>
          </p:cNvPr>
          <p:cNvCxnSpPr>
            <a:cxnSpLocks/>
            <a:stCxn id="25" idx="0"/>
            <a:endCxn id="24" idx="4"/>
          </p:cNvCxnSpPr>
          <p:nvPr/>
        </p:nvCxnSpPr>
        <p:spPr>
          <a:xfrm flipV="1">
            <a:off x="6323591" y="2916669"/>
            <a:ext cx="0" cy="4448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Bindepunkt 43">
            <a:extLst>
              <a:ext uri="{FF2B5EF4-FFF2-40B4-BE49-F238E27FC236}">
                <a16:creationId xmlns:a16="http://schemas.microsoft.com/office/drawing/2014/main" id="{91B28013-3243-4DE3-9DBE-BF089DCD6E05}"/>
              </a:ext>
            </a:extLst>
          </p:cNvPr>
          <p:cNvSpPr/>
          <p:nvPr/>
        </p:nvSpPr>
        <p:spPr>
          <a:xfrm>
            <a:off x="6171191" y="2055727"/>
            <a:ext cx="152400" cy="152400"/>
          </a:xfrm>
          <a:prstGeom prst="flowChartConnector">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46" name="Rett linje 45">
            <a:extLst>
              <a:ext uri="{FF2B5EF4-FFF2-40B4-BE49-F238E27FC236}">
                <a16:creationId xmlns:a16="http://schemas.microsoft.com/office/drawing/2014/main" id="{97C83CCC-2FE1-450B-9745-58C84D6C350E}"/>
              </a:ext>
            </a:extLst>
          </p:cNvPr>
          <p:cNvCxnSpPr>
            <a:cxnSpLocks/>
          </p:cNvCxnSpPr>
          <p:nvPr/>
        </p:nvCxnSpPr>
        <p:spPr>
          <a:xfrm>
            <a:off x="5615473" y="2649247"/>
            <a:ext cx="784318" cy="2186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Bindepunkt 48">
            <a:extLst>
              <a:ext uri="{FF2B5EF4-FFF2-40B4-BE49-F238E27FC236}">
                <a16:creationId xmlns:a16="http://schemas.microsoft.com/office/drawing/2014/main" id="{38F703B3-2257-402B-BEE1-4DCB6C814CCF}"/>
              </a:ext>
            </a:extLst>
          </p:cNvPr>
          <p:cNvSpPr/>
          <p:nvPr/>
        </p:nvSpPr>
        <p:spPr>
          <a:xfrm>
            <a:off x="6721480" y="2614010"/>
            <a:ext cx="152400" cy="152400"/>
          </a:xfrm>
          <a:prstGeom prst="flowChartConnector">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51" name="Rett linje 50">
            <a:extLst>
              <a:ext uri="{FF2B5EF4-FFF2-40B4-BE49-F238E27FC236}">
                <a16:creationId xmlns:a16="http://schemas.microsoft.com/office/drawing/2014/main" id="{F3E2DC3E-D408-4B09-A184-958A60D3A404}"/>
              </a:ext>
            </a:extLst>
          </p:cNvPr>
          <p:cNvCxnSpPr>
            <a:cxnSpLocks/>
            <a:stCxn id="44" idx="6"/>
            <a:endCxn id="49" idx="1"/>
          </p:cNvCxnSpPr>
          <p:nvPr/>
        </p:nvCxnSpPr>
        <p:spPr>
          <a:xfrm>
            <a:off x="6323591" y="2131927"/>
            <a:ext cx="420207" cy="50440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4" name="Bilde 53">
            <a:extLst>
              <a:ext uri="{FF2B5EF4-FFF2-40B4-BE49-F238E27FC236}">
                <a16:creationId xmlns:a16="http://schemas.microsoft.com/office/drawing/2014/main" id="{33AFFC9A-896B-4706-AC26-D052D76B2298}"/>
              </a:ext>
            </a:extLst>
          </p:cNvPr>
          <p:cNvPicPr>
            <a:picLocks noChangeAspect="1"/>
          </p:cNvPicPr>
          <p:nvPr/>
        </p:nvPicPr>
        <p:blipFill>
          <a:blip r:embed="rId4"/>
          <a:stretch>
            <a:fillRect/>
          </a:stretch>
        </p:blipFill>
        <p:spPr>
          <a:xfrm>
            <a:off x="7786436" y="3457636"/>
            <a:ext cx="711339" cy="711339"/>
          </a:xfrm>
          <a:prstGeom prst="rect">
            <a:avLst/>
          </a:prstGeom>
        </p:spPr>
      </p:pic>
      <p:cxnSp>
        <p:nvCxnSpPr>
          <p:cNvPr id="55" name="Rett linje 54">
            <a:extLst>
              <a:ext uri="{FF2B5EF4-FFF2-40B4-BE49-F238E27FC236}">
                <a16:creationId xmlns:a16="http://schemas.microsoft.com/office/drawing/2014/main" id="{83990CD5-8A80-4E83-AD69-B31A8BCBF410}"/>
              </a:ext>
            </a:extLst>
          </p:cNvPr>
          <p:cNvCxnSpPr>
            <a:cxnSpLocks/>
          </p:cNvCxnSpPr>
          <p:nvPr/>
        </p:nvCxnSpPr>
        <p:spPr>
          <a:xfrm>
            <a:off x="6312432" y="2847713"/>
            <a:ext cx="1643944" cy="8225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Rett linje 57">
            <a:extLst>
              <a:ext uri="{FF2B5EF4-FFF2-40B4-BE49-F238E27FC236}">
                <a16:creationId xmlns:a16="http://schemas.microsoft.com/office/drawing/2014/main" id="{331C276C-0337-4D51-BE2D-F60D77239A5C}"/>
              </a:ext>
            </a:extLst>
          </p:cNvPr>
          <p:cNvCxnSpPr>
            <a:cxnSpLocks/>
            <a:endCxn id="44" idx="0"/>
          </p:cNvCxnSpPr>
          <p:nvPr/>
        </p:nvCxnSpPr>
        <p:spPr>
          <a:xfrm flipV="1">
            <a:off x="6004116" y="2055727"/>
            <a:ext cx="243275" cy="10754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Rett linje 59">
            <a:extLst>
              <a:ext uri="{FF2B5EF4-FFF2-40B4-BE49-F238E27FC236}">
                <a16:creationId xmlns:a16="http://schemas.microsoft.com/office/drawing/2014/main" id="{724DEF52-19E6-4CC0-B467-44D02B2BCEDF}"/>
              </a:ext>
            </a:extLst>
          </p:cNvPr>
          <p:cNvCxnSpPr>
            <a:cxnSpLocks/>
            <a:endCxn id="23" idx="2"/>
          </p:cNvCxnSpPr>
          <p:nvPr/>
        </p:nvCxnSpPr>
        <p:spPr>
          <a:xfrm flipV="1">
            <a:off x="5442668" y="3132896"/>
            <a:ext cx="499923" cy="13491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Tekstboks 2">
            <a:extLst>
              <a:ext uri="{FF2B5EF4-FFF2-40B4-BE49-F238E27FC236}">
                <a16:creationId xmlns:a16="http://schemas.microsoft.com/office/drawing/2014/main" id="{21C267E8-124A-4BFE-8EBD-A6D915679CE1}"/>
              </a:ext>
            </a:extLst>
          </p:cNvPr>
          <p:cNvSpPr txBox="1">
            <a:spLocks noChangeArrowheads="1"/>
          </p:cNvSpPr>
          <p:nvPr/>
        </p:nvSpPr>
        <p:spPr bwMode="auto">
          <a:xfrm>
            <a:off x="7722553" y="142"/>
            <a:ext cx="1440160" cy="375254"/>
          </a:xfrm>
          <a:prstGeom prst="rect">
            <a:avLst/>
          </a:prstGeom>
          <a:solidFill>
            <a:srgbClr val="FFFFFF"/>
          </a:solidFill>
          <a:ln w="9525">
            <a:solidFill>
              <a:srgbClr val="000000"/>
            </a:solidFill>
            <a:miter lim="800000"/>
            <a:headEnd/>
            <a:tailEnd/>
          </a:ln>
        </p:spPr>
        <p:txBody>
          <a:bodyPr rot="0" vert="horz" wrap="square" lIns="91440" tIns="45720" rIns="91440" bIns="45720" anchor="ctr" anchorCtr="0">
            <a:noAutofit/>
          </a:bodyPr>
          <a:lstStyle/>
          <a:p>
            <a:pPr algn="ctr">
              <a:lnSpc>
                <a:spcPct val="115000"/>
              </a:lnSpc>
              <a:spcAft>
                <a:spcPts val="0"/>
              </a:spcAft>
            </a:pPr>
            <a:endParaRPr lang="nb-NO" sz="6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algn="ctr">
              <a:spcAft>
                <a:spcPts val="0"/>
              </a:spcAft>
            </a:pPr>
            <a:r>
              <a:rPr lang="nb-NO" sz="6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SENSITIV</a:t>
            </a:r>
            <a:endParaRPr lang="nb-NO" sz="6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algn="ctr">
              <a:spcAft>
                <a:spcPts val="0"/>
              </a:spcAft>
            </a:pPr>
            <a:r>
              <a:rPr lang="nb-NO" sz="6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Unntatt offentlighet</a:t>
            </a:r>
            <a:endParaRPr lang="nb-NO" sz="6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a:p>
            <a:pPr algn="ctr">
              <a:spcAft>
                <a:spcPts val="0"/>
              </a:spcAft>
            </a:pPr>
            <a:r>
              <a:rPr lang="nb-NO" sz="6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Iht. </a:t>
            </a:r>
            <a:r>
              <a:rPr lang="nb-NO" sz="600" dirty="0" err="1">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offl</a:t>
            </a:r>
            <a:r>
              <a:rPr lang="nb-NO" sz="6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 13 (1) jf. </a:t>
            </a:r>
            <a:r>
              <a:rPr lang="nb-NO" sz="600" dirty="0" err="1">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prl</a:t>
            </a:r>
            <a:r>
              <a:rPr lang="nb-NO" sz="6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 23 (2)</a:t>
            </a:r>
          </a:p>
          <a:p>
            <a:pPr algn="ctr">
              <a:lnSpc>
                <a:spcPct val="115000"/>
              </a:lnSpc>
              <a:spcAft>
                <a:spcPts val="0"/>
              </a:spcAft>
            </a:pPr>
            <a:r>
              <a:rPr lang="nb-NO" sz="7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 </a:t>
            </a:r>
            <a:endParaRPr lang="nb-NO" sz="1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58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8CDA231-7B06-4719-A8E0-A54FB25318E2}"/>
              </a:ext>
            </a:extLst>
          </p:cNvPr>
          <p:cNvSpPr>
            <a:spLocks noGrp="1"/>
          </p:cNvSpPr>
          <p:nvPr>
            <p:ph type="title"/>
          </p:nvPr>
        </p:nvSpPr>
        <p:spPr>
          <a:xfrm>
            <a:off x="3347864" y="195486"/>
            <a:ext cx="4896247" cy="395793"/>
          </a:xfrm>
        </p:spPr>
        <p:txBody>
          <a:bodyPr>
            <a:normAutofit/>
          </a:bodyPr>
          <a:lstStyle/>
          <a:p>
            <a:r>
              <a:rPr lang="nb-NO" sz="1800" dirty="0"/>
              <a:t>Eksempler på beslag 2025</a:t>
            </a:r>
          </a:p>
        </p:txBody>
      </p:sp>
      <p:sp>
        <p:nvSpPr>
          <p:cNvPr id="4" name="Plassholder for bunntekst 3">
            <a:extLst>
              <a:ext uri="{FF2B5EF4-FFF2-40B4-BE49-F238E27FC236}">
                <a16:creationId xmlns:a16="http://schemas.microsoft.com/office/drawing/2014/main" id="{A340416A-FA97-483F-8B0F-9F467365F8CF}"/>
              </a:ext>
            </a:extLst>
          </p:cNvPr>
          <p:cNvSpPr>
            <a:spLocks noGrp="1"/>
          </p:cNvSpPr>
          <p:nvPr>
            <p:ph type="ftr" sz="quarter" idx="3"/>
          </p:nvPr>
        </p:nvSpPr>
        <p:spPr/>
        <p:txBody>
          <a:bodyPr/>
          <a:lstStyle/>
          <a:p>
            <a:endParaRPr lang="en-GB" dirty="0"/>
          </a:p>
        </p:txBody>
      </p:sp>
      <p:sp>
        <p:nvSpPr>
          <p:cNvPr id="5" name="Plassholder for lysbildenummer 4">
            <a:extLst>
              <a:ext uri="{FF2B5EF4-FFF2-40B4-BE49-F238E27FC236}">
                <a16:creationId xmlns:a16="http://schemas.microsoft.com/office/drawing/2014/main" id="{4E3DE4C1-23D5-4766-B399-4940B7D85FC8}"/>
              </a:ext>
            </a:extLst>
          </p:cNvPr>
          <p:cNvSpPr>
            <a:spLocks noGrp="1"/>
          </p:cNvSpPr>
          <p:nvPr>
            <p:ph type="sldNum" sz="quarter" idx="4"/>
          </p:nvPr>
        </p:nvSpPr>
        <p:spPr/>
        <p:txBody>
          <a:bodyPr/>
          <a:lstStyle/>
          <a:p>
            <a:r>
              <a:rPr lang="nb-NO" altLang="nb-NO"/>
              <a:t>Side </a:t>
            </a:r>
            <a:fld id="{F57D2C7E-FF28-3646-BDC8-24A1FA3E5E8D}" type="slidenum">
              <a:rPr lang="en-GB" smtClean="0"/>
              <a:pPr/>
              <a:t>9</a:t>
            </a:fld>
            <a:endParaRPr lang="en-GB" dirty="0"/>
          </a:p>
        </p:txBody>
      </p:sp>
      <p:sp>
        <p:nvSpPr>
          <p:cNvPr id="6" name="Plassholder for dato 5">
            <a:extLst>
              <a:ext uri="{FF2B5EF4-FFF2-40B4-BE49-F238E27FC236}">
                <a16:creationId xmlns:a16="http://schemas.microsoft.com/office/drawing/2014/main" id="{FA268420-37AE-44A9-B624-1D5F99F289B3}"/>
              </a:ext>
            </a:extLst>
          </p:cNvPr>
          <p:cNvSpPr>
            <a:spLocks noGrp="1"/>
          </p:cNvSpPr>
          <p:nvPr>
            <p:ph type="dt" sz="half" idx="2"/>
          </p:nvPr>
        </p:nvSpPr>
        <p:spPr/>
        <p:txBody>
          <a:bodyPr/>
          <a:lstStyle/>
          <a:p>
            <a:fld id="{71CF5760-0137-4D42-83E3-B092B0912E30}" type="datetime1">
              <a:rPr lang="nb-NO" smtClean="0"/>
              <a:pPr/>
              <a:t>04.09.2026</a:t>
            </a:fld>
            <a:endParaRPr lang="en-GB" dirty="0"/>
          </a:p>
        </p:txBody>
      </p:sp>
      <p:pic>
        <p:nvPicPr>
          <p:cNvPr id="2050" name="Bilde 4">
            <a:extLst>
              <a:ext uri="{FF2B5EF4-FFF2-40B4-BE49-F238E27FC236}">
                <a16:creationId xmlns:a16="http://schemas.microsoft.com/office/drawing/2014/main" id="{46990541-B267-4274-BB1A-B9559294AAF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35" b="-261"/>
          <a:stretch/>
        </p:blipFill>
        <p:spPr bwMode="auto">
          <a:xfrm>
            <a:off x="3275856" y="843559"/>
            <a:ext cx="2209799" cy="1008112"/>
          </a:xfrm>
          <a:prstGeom prst="rect">
            <a:avLst/>
          </a:prstGeom>
          <a:solidFill>
            <a:srgbClr val="FFFFFF"/>
          </a:solidFill>
        </p:spPr>
      </p:pic>
      <p:pic>
        <p:nvPicPr>
          <p:cNvPr id="2051" name="Bilde 5" descr="image006">
            <a:extLst>
              <a:ext uri="{FF2B5EF4-FFF2-40B4-BE49-F238E27FC236}">
                <a16:creationId xmlns:a16="http://schemas.microsoft.com/office/drawing/2014/main" id="{FF7F23B6-B1E2-4D32-92DE-974CE95D95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248" y="3594877"/>
            <a:ext cx="2016026" cy="104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Bilde 6" descr="image008">
            <a:extLst>
              <a:ext uri="{FF2B5EF4-FFF2-40B4-BE49-F238E27FC236}">
                <a16:creationId xmlns:a16="http://schemas.microsoft.com/office/drawing/2014/main" id="{1ABF6F85-F655-4576-8042-95ACEAF60E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9141" y="656076"/>
            <a:ext cx="2053357" cy="865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Bilde 7" descr="image009">
            <a:extLst>
              <a:ext uri="{FF2B5EF4-FFF2-40B4-BE49-F238E27FC236}">
                <a16:creationId xmlns:a16="http://schemas.microsoft.com/office/drawing/2014/main" id="{AFDF9808-BC87-469D-81F7-C1B905677A9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05682" t="-34128" r="105682" b="77981"/>
          <a:stretch/>
        </p:blipFill>
        <p:spPr bwMode="auto">
          <a:xfrm>
            <a:off x="4763" y="663287"/>
            <a:ext cx="2933700" cy="1620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Bilde 7" descr="image009">
            <a:extLst>
              <a:ext uri="{FF2B5EF4-FFF2-40B4-BE49-F238E27FC236}">
                <a16:creationId xmlns:a16="http://schemas.microsoft.com/office/drawing/2014/main" id="{2731720F-A5CD-412F-95D9-676395D0EA8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75" t="20370" r="-575" b="21621"/>
          <a:stretch/>
        </p:blipFill>
        <p:spPr bwMode="auto">
          <a:xfrm>
            <a:off x="3275856" y="2082575"/>
            <a:ext cx="1989642" cy="1123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Bilde 8" descr="image010">
            <a:extLst>
              <a:ext uri="{FF2B5EF4-FFF2-40B4-BE49-F238E27FC236}">
                <a16:creationId xmlns:a16="http://schemas.microsoft.com/office/drawing/2014/main" id="{AB6E9477-1593-48F7-B329-0015F63D568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13537" y="1767920"/>
            <a:ext cx="2290713" cy="1406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ktangel 16">
            <a:extLst>
              <a:ext uri="{FF2B5EF4-FFF2-40B4-BE49-F238E27FC236}">
                <a16:creationId xmlns:a16="http://schemas.microsoft.com/office/drawing/2014/main" id="{E45662F9-1067-4F81-8EF9-AF8F2A08B77E}"/>
              </a:ext>
            </a:extLst>
          </p:cNvPr>
          <p:cNvSpPr/>
          <p:nvPr/>
        </p:nvSpPr>
        <p:spPr>
          <a:xfrm>
            <a:off x="6574150" y="3174498"/>
            <a:ext cx="1769486" cy="941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600" dirty="0"/>
          </a:p>
        </p:txBody>
      </p:sp>
      <p:pic>
        <p:nvPicPr>
          <p:cNvPr id="2056" name="Bilde 11" descr="image011">
            <a:extLst>
              <a:ext uri="{FF2B5EF4-FFF2-40B4-BE49-F238E27FC236}">
                <a16:creationId xmlns:a16="http://schemas.microsoft.com/office/drawing/2014/main" id="{BABB403C-DB91-4967-A66D-0899A1817A2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7662" b="29138"/>
          <a:stretch/>
        </p:blipFill>
        <p:spPr bwMode="auto">
          <a:xfrm>
            <a:off x="3275856" y="3404907"/>
            <a:ext cx="2885401" cy="1232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3539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8CDA231-7B06-4719-A8E0-A54FB25318E2}"/>
              </a:ext>
            </a:extLst>
          </p:cNvPr>
          <p:cNvSpPr>
            <a:spLocks noGrp="1"/>
          </p:cNvSpPr>
          <p:nvPr>
            <p:ph type="title"/>
          </p:nvPr>
        </p:nvSpPr>
        <p:spPr>
          <a:xfrm>
            <a:off x="3203848" y="131976"/>
            <a:ext cx="4896247" cy="275725"/>
          </a:xfrm>
        </p:spPr>
        <p:txBody>
          <a:bodyPr>
            <a:normAutofit/>
          </a:bodyPr>
          <a:lstStyle/>
          <a:p>
            <a:r>
              <a:rPr lang="nb-NO" sz="1800" dirty="0"/>
              <a:t>Eksempler på beslag 2025</a:t>
            </a:r>
          </a:p>
        </p:txBody>
      </p:sp>
      <p:sp>
        <p:nvSpPr>
          <p:cNvPr id="4" name="Plassholder for bunntekst 3">
            <a:extLst>
              <a:ext uri="{FF2B5EF4-FFF2-40B4-BE49-F238E27FC236}">
                <a16:creationId xmlns:a16="http://schemas.microsoft.com/office/drawing/2014/main" id="{A340416A-FA97-483F-8B0F-9F467365F8CF}"/>
              </a:ext>
            </a:extLst>
          </p:cNvPr>
          <p:cNvSpPr>
            <a:spLocks noGrp="1"/>
          </p:cNvSpPr>
          <p:nvPr>
            <p:ph type="ftr" sz="quarter" idx="3"/>
          </p:nvPr>
        </p:nvSpPr>
        <p:spPr/>
        <p:txBody>
          <a:bodyPr/>
          <a:lstStyle/>
          <a:p>
            <a:endParaRPr lang="en-GB" dirty="0"/>
          </a:p>
        </p:txBody>
      </p:sp>
      <p:sp>
        <p:nvSpPr>
          <p:cNvPr id="5" name="Plassholder for lysbildenummer 4">
            <a:extLst>
              <a:ext uri="{FF2B5EF4-FFF2-40B4-BE49-F238E27FC236}">
                <a16:creationId xmlns:a16="http://schemas.microsoft.com/office/drawing/2014/main" id="{4E3DE4C1-23D5-4766-B399-4940B7D85FC8}"/>
              </a:ext>
            </a:extLst>
          </p:cNvPr>
          <p:cNvSpPr>
            <a:spLocks noGrp="1"/>
          </p:cNvSpPr>
          <p:nvPr>
            <p:ph type="sldNum" sz="quarter" idx="4"/>
          </p:nvPr>
        </p:nvSpPr>
        <p:spPr/>
        <p:txBody>
          <a:bodyPr/>
          <a:lstStyle/>
          <a:p>
            <a:r>
              <a:rPr lang="nb-NO" altLang="nb-NO"/>
              <a:t>Side </a:t>
            </a:r>
            <a:fld id="{F57D2C7E-FF28-3646-BDC8-24A1FA3E5E8D}" type="slidenum">
              <a:rPr lang="en-GB" smtClean="0"/>
              <a:pPr/>
              <a:t>10</a:t>
            </a:fld>
            <a:endParaRPr lang="en-GB" dirty="0"/>
          </a:p>
        </p:txBody>
      </p:sp>
      <p:sp>
        <p:nvSpPr>
          <p:cNvPr id="6" name="Plassholder for dato 5">
            <a:extLst>
              <a:ext uri="{FF2B5EF4-FFF2-40B4-BE49-F238E27FC236}">
                <a16:creationId xmlns:a16="http://schemas.microsoft.com/office/drawing/2014/main" id="{FA268420-37AE-44A9-B624-1D5F99F289B3}"/>
              </a:ext>
            </a:extLst>
          </p:cNvPr>
          <p:cNvSpPr>
            <a:spLocks noGrp="1"/>
          </p:cNvSpPr>
          <p:nvPr>
            <p:ph type="dt" sz="half" idx="2"/>
          </p:nvPr>
        </p:nvSpPr>
        <p:spPr/>
        <p:txBody>
          <a:bodyPr/>
          <a:lstStyle/>
          <a:p>
            <a:fld id="{71CF5760-0137-4D42-83E3-B092B0912E30}" type="datetime1">
              <a:rPr lang="nb-NO" smtClean="0"/>
              <a:pPr/>
              <a:t>04.09.2026</a:t>
            </a:fld>
            <a:endParaRPr lang="en-GB" dirty="0"/>
          </a:p>
        </p:txBody>
      </p:sp>
      <p:pic>
        <p:nvPicPr>
          <p:cNvPr id="1026" name="Bilde 1" descr="image001">
            <a:extLst>
              <a:ext uri="{FF2B5EF4-FFF2-40B4-BE49-F238E27FC236}">
                <a16:creationId xmlns:a16="http://schemas.microsoft.com/office/drawing/2014/main" id="{40DF3EDC-508C-4506-B3CB-1A9CCA0B49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640728"/>
            <a:ext cx="1769487" cy="1756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Bilde 2" descr="image002">
            <a:extLst>
              <a:ext uri="{FF2B5EF4-FFF2-40B4-BE49-F238E27FC236}">
                <a16:creationId xmlns:a16="http://schemas.microsoft.com/office/drawing/2014/main" id="{FEE0B271-5C01-4542-818A-B7B5198B8A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640728"/>
            <a:ext cx="232410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Bilde 3" descr="image003">
            <a:extLst>
              <a:ext uri="{FF2B5EF4-FFF2-40B4-BE49-F238E27FC236}">
                <a16:creationId xmlns:a16="http://schemas.microsoft.com/office/drawing/2014/main" id="{333C2787-CE6E-421F-86EE-D379DA1D43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2707866"/>
            <a:ext cx="286702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ktangel 12">
            <a:extLst>
              <a:ext uri="{FF2B5EF4-FFF2-40B4-BE49-F238E27FC236}">
                <a16:creationId xmlns:a16="http://schemas.microsoft.com/office/drawing/2014/main" id="{63133891-BB31-4244-9A29-CD6B297F4EAC}"/>
              </a:ext>
            </a:extLst>
          </p:cNvPr>
          <p:cNvSpPr/>
          <p:nvPr/>
        </p:nvSpPr>
        <p:spPr>
          <a:xfrm>
            <a:off x="5408801" y="4250916"/>
            <a:ext cx="1769486" cy="941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600" dirty="0"/>
          </a:p>
        </p:txBody>
      </p:sp>
    </p:spTree>
    <p:extLst>
      <p:ext uri="{BB962C8B-B14F-4D97-AF65-F5344CB8AC3E}">
        <p14:creationId xmlns:p14="http://schemas.microsoft.com/office/powerpoint/2010/main" val="3966633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509552CC-ED78-4848-A283-CE7094A9F661}"/>
              </a:ext>
            </a:extLst>
          </p:cNvPr>
          <p:cNvSpPr>
            <a:spLocks noGrp="1"/>
          </p:cNvSpPr>
          <p:nvPr>
            <p:ph type="dt" sz="half" idx="10"/>
          </p:nvPr>
        </p:nvSpPr>
        <p:spPr/>
        <p:txBody>
          <a:bodyPr/>
          <a:lstStyle/>
          <a:p>
            <a:fld id="{5F6A14D7-2E9C-D941-BAC6-AB3537903D08}" type="datetime1">
              <a:rPr lang="nb-NO" smtClean="0"/>
              <a:t>04.09.2026</a:t>
            </a:fld>
            <a:endParaRPr lang="en-GB" dirty="0"/>
          </a:p>
        </p:txBody>
      </p:sp>
      <p:sp>
        <p:nvSpPr>
          <p:cNvPr id="3" name="Plassholder for bunntekst 2">
            <a:extLst>
              <a:ext uri="{FF2B5EF4-FFF2-40B4-BE49-F238E27FC236}">
                <a16:creationId xmlns:a16="http://schemas.microsoft.com/office/drawing/2014/main" id="{BD333FA3-FF4A-4878-8365-A64FA7E75352}"/>
              </a:ext>
            </a:extLst>
          </p:cNvPr>
          <p:cNvSpPr>
            <a:spLocks noGrp="1"/>
          </p:cNvSpPr>
          <p:nvPr>
            <p:ph type="ftr" sz="quarter" idx="11"/>
          </p:nvPr>
        </p:nvSpPr>
        <p:spPr/>
        <p:txBody>
          <a:bodyPr/>
          <a:lstStyle/>
          <a:p>
            <a:endParaRPr lang="en-GB" dirty="0"/>
          </a:p>
        </p:txBody>
      </p:sp>
      <p:sp>
        <p:nvSpPr>
          <p:cNvPr id="4" name="Plassholder for lysbildenummer 3">
            <a:extLst>
              <a:ext uri="{FF2B5EF4-FFF2-40B4-BE49-F238E27FC236}">
                <a16:creationId xmlns:a16="http://schemas.microsoft.com/office/drawing/2014/main" id="{378B97CF-C0CD-4106-B3B2-B52EFDF39843}"/>
              </a:ext>
            </a:extLst>
          </p:cNvPr>
          <p:cNvSpPr>
            <a:spLocks noGrp="1"/>
          </p:cNvSpPr>
          <p:nvPr>
            <p:ph type="sldNum" sz="quarter" idx="12"/>
          </p:nvPr>
        </p:nvSpPr>
        <p:spPr/>
        <p:txBody>
          <a:bodyPr/>
          <a:lstStyle/>
          <a:p>
            <a:r>
              <a:rPr lang="nb-NO" altLang="nb-NO"/>
              <a:t>Side </a:t>
            </a:r>
            <a:fld id="{F57D2C7E-FF28-3646-BDC8-24A1FA3E5E8D}" type="slidenum">
              <a:rPr lang="en-GB" smtClean="0"/>
              <a:pPr/>
              <a:t>11</a:t>
            </a:fld>
            <a:endParaRPr lang="en-GB" dirty="0"/>
          </a:p>
        </p:txBody>
      </p:sp>
      <p:sp>
        <p:nvSpPr>
          <p:cNvPr id="7" name="Tittel 3">
            <a:extLst>
              <a:ext uri="{FF2B5EF4-FFF2-40B4-BE49-F238E27FC236}">
                <a16:creationId xmlns:a16="http://schemas.microsoft.com/office/drawing/2014/main" id="{06A8D6AC-7ADA-435A-8BD9-9231B6A3B968}"/>
              </a:ext>
            </a:extLst>
          </p:cNvPr>
          <p:cNvSpPr txBox="1">
            <a:spLocks/>
          </p:cNvSpPr>
          <p:nvPr/>
        </p:nvSpPr>
        <p:spPr>
          <a:xfrm>
            <a:off x="438094" y="700606"/>
            <a:ext cx="5081354" cy="351375"/>
          </a:xfrm>
          <a:prstGeom prst="rect">
            <a:avLst/>
          </a:prstGeom>
        </p:spPr>
        <p:txBody>
          <a:bodyPr>
            <a:normAutofit/>
          </a:bodyPr>
          <a:lstStyle>
            <a:lvl1pPr algn="l" defTabSz="914400" rtl="0" eaLnBrk="1" latinLnBrk="0" hangingPunct="1">
              <a:lnSpc>
                <a:spcPct val="90000"/>
              </a:lnSpc>
              <a:spcBef>
                <a:spcPct val="0"/>
              </a:spcBef>
              <a:buNone/>
              <a:defRPr sz="2100" b="1" kern="1200">
                <a:solidFill>
                  <a:schemeClr val="tx1"/>
                </a:solidFill>
                <a:latin typeface="Verdana" charset="0"/>
                <a:ea typeface="Verdana" charset="0"/>
                <a:cs typeface="Verdana" charset="0"/>
              </a:defRPr>
            </a:lvl1pPr>
          </a:lstStyle>
          <a:p>
            <a:pPr fontAlgn="auto">
              <a:spcAft>
                <a:spcPts val="0"/>
              </a:spcAft>
            </a:pPr>
            <a:endParaRPr lang="nb-NO" sz="1800" dirty="0">
              <a:solidFill>
                <a:schemeClr val="bg1"/>
              </a:solidFill>
              <a:effectLst>
                <a:outerShdw blurRad="38100" dist="38100" dir="2700000" algn="tl">
                  <a:srgbClr val="000000">
                    <a:alpha val="43137"/>
                  </a:srgbClr>
                </a:outerShdw>
              </a:effectLst>
            </a:endParaRPr>
          </a:p>
        </p:txBody>
      </p:sp>
      <p:sp>
        <p:nvSpPr>
          <p:cNvPr id="5" name="Ellipse 4">
            <a:extLst>
              <a:ext uri="{FF2B5EF4-FFF2-40B4-BE49-F238E27FC236}">
                <a16:creationId xmlns:a16="http://schemas.microsoft.com/office/drawing/2014/main" id="{5B609D8D-1130-462A-B3C0-F9C9BB792CAD}"/>
              </a:ext>
            </a:extLst>
          </p:cNvPr>
          <p:cNvSpPr/>
          <p:nvPr/>
        </p:nvSpPr>
        <p:spPr>
          <a:xfrm>
            <a:off x="1983179" y="623454"/>
            <a:ext cx="4203865" cy="39129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highlight>
                <a:srgbClr val="FFFF00"/>
              </a:highlight>
            </a:endParaRPr>
          </a:p>
        </p:txBody>
      </p:sp>
      <p:sp>
        <p:nvSpPr>
          <p:cNvPr id="10" name="Ellipse 9">
            <a:extLst>
              <a:ext uri="{FF2B5EF4-FFF2-40B4-BE49-F238E27FC236}">
                <a16:creationId xmlns:a16="http://schemas.microsoft.com/office/drawing/2014/main" id="{12E6AC4B-BEC0-48EE-BC5A-88D856B6B102}"/>
              </a:ext>
            </a:extLst>
          </p:cNvPr>
          <p:cNvSpPr/>
          <p:nvPr/>
        </p:nvSpPr>
        <p:spPr>
          <a:xfrm>
            <a:off x="2564079" y="1129133"/>
            <a:ext cx="3042063" cy="2825312"/>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11" name="Ellipse 10">
            <a:extLst>
              <a:ext uri="{FF2B5EF4-FFF2-40B4-BE49-F238E27FC236}">
                <a16:creationId xmlns:a16="http://schemas.microsoft.com/office/drawing/2014/main" id="{DB7EC181-638D-468A-B972-F991BB14FC95}"/>
              </a:ext>
            </a:extLst>
          </p:cNvPr>
          <p:cNvSpPr/>
          <p:nvPr/>
        </p:nvSpPr>
        <p:spPr>
          <a:xfrm>
            <a:off x="3292434" y="1780297"/>
            <a:ext cx="1528950" cy="1485418"/>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nb-NO"/>
          </a:p>
        </p:txBody>
      </p:sp>
      <p:sp>
        <p:nvSpPr>
          <p:cNvPr id="6" name="TekstSylinder 5">
            <a:extLst>
              <a:ext uri="{FF2B5EF4-FFF2-40B4-BE49-F238E27FC236}">
                <a16:creationId xmlns:a16="http://schemas.microsoft.com/office/drawing/2014/main" id="{CA38C173-8E33-4C4D-AB6E-00EF34A99D7D}"/>
              </a:ext>
            </a:extLst>
          </p:cNvPr>
          <p:cNvSpPr txBox="1"/>
          <p:nvPr/>
        </p:nvSpPr>
        <p:spPr>
          <a:xfrm>
            <a:off x="352644" y="775996"/>
            <a:ext cx="3453398" cy="477054"/>
          </a:xfrm>
          <a:prstGeom prst="rect">
            <a:avLst/>
          </a:prstGeom>
          <a:noFill/>
        </p:spPr>
        <p:txBody>
          <a:bodyPr wrap="square" rtlCol="0">
            <a:spAutoFit/>
          </a:bodyPr>
          <a:lstStyle/>
          <a:p>
            <a:r>
              <a:rPr lang="nb-NO" sz="2500" b="1" dirty="0">
                <a:solidFill>
                  <a:schemeClr val="bg1"/>
                </a:solidFill>
              </a:rPr>
              <a:t>Kriminelle miljøer</a:t>
            </a:r>
          </a:p>
        </p:txBody>
      </p:sp>
      <p:sp>
        <p:nvSpPr>
          <p:cNvPr id="12" name="TekstSylinder 11">
            <a:extLst>
              <a:ext uri="{FF2B5EF4-FFF2-40B4-BE49-F238E27FC236}">
                <a16:creationId xmlns:a16="http://schemas.microsoft.com/office/drawing/2014/main" id="{897B2F67-E750-45E0-98AF-BF15422AFDA2}"/>
              </a:ext>
            </a:extLst>
          </p:cNvPr>
          <p:cNvSpPr txBox="1"/>
          <p:nvPr/>
        </p:nvSpPr>
        <p:spPr>
          <a:xfrm>
            <a:off x="5973291" y="700191"/>
            <a:ext cx="3042062" cy="754053"/>
          </a:xfrm>
          <a:prstGeom prst="rect">
            <a:avLst/>
          </a:prstGeom>
          <a:noFill/>
        </p:spPr>
        <p:txBody>
          <a:bodyPr wrap="square" rtlCol="0">
            <a:spAutoFit/>
          </a:bodyPr>
          <a:lstStyle/>
          <a:p>
            <a:r>
              <a:rPr lang="nb-NO" sz="1300" b="1" dirty="0">
                <a:solidFill>
                  <a:schemeClr val="bg1"/>
                </a:solidFill>
                <a:effectLst>
                  <a:outerShdw blurRad="38100" dist="38100" dir="2700000" algn="tl">
                    <a:srgbClr val="000000">
                      <a:alpha val="43137"/>
                    </a:srgbClr>
                  </a:outerShdw>
                </a:effectLst>
              </a:rPr>
              <a:t>Personer i randsonen </a:t>
            </a:r>
            <a:br>
              <a:rPr lang="nb-NO" sz="1300" b="1" dirty="0">
                <a:solidFill>
                  <a:schemeClr val="bg1"/>
                </a:solidFill>
              </a:rPr>
            </a:br>
            <a:r>
              <a:rPr lang="nb-NO" sz="1000" b="1" dirty="0">
                <a:solidFill>
                  <a:schemeClr val="bg1"/>
                </a:solidFill>
              </a:rPr>
              <a:t>- Mindre alvorlig kriminalitet/ikke kriminalitet.</a:t>
            </a:r>
            <a:br>
              <a:rPr lang="nb-NO" sz="1000" b="1" dirty="0">
                <a:solidFill>
                  <a:schemeClr val="bg1"/>
                </a:solidFill>
              </a:rPr>
            </a:br>
            <a:r>
              <a:rPr lang="nb-NO" sz="1000" b="1" dirty="0">
                <a:solidFill>
                  <a:schemeClr val="bg1"/>
                </a:solidFill>
              </a:rPr>
              <a:t>- Lite eller ingen forpliktelser.</a:t>
            </a:r>
            <a:br>
              <a:rPr lang="nb-NO" sz="1000" b="1" dirty="0">
                <a:solidFill>
                  <a:schemeClr val="bg1"/>
                </a:solidFill>
              </a:rPr>
            </a:br>
            <a:r>
              <a:rPr lang="nb-NO" sz="1000" b="1" dirty="0">
                <a:solidFill>
                  <a:schemeClr val="bg1"/>
                </a:solidFill>
              </a:rPr>
              <a:t>- Sjeldent behov for oppfølging.</a:t>
            </a:r>
          </a:p>
        </p:txBody>
      </p:sp>
      <p:cxnSp>
        <p:nvCxnSpPr>
          <p:cNvPr id="14" name="Rett pilkobling 13">
            <a:extLst>
              <a:ext uri="{FF2B5EF4-FFF2-40B4-BE49-F238E27FC236}">
                <a16:creationId xmlns:a16="http://schemas.microsoft.com/office/drawing/2014/main" id="{E437DA64-E263-497C-84C0-F26BE5C28019}"/>
              </a:ext>
            </a:extLst>
          </p:cNvPr>
          <p:cNvCxnSpPr>
            <a:cxnSpLocks/>
          </p:cNvCxnSpPr>
          <p:nvPr/>
        </p:nvCxnSpPr>
        <p:spPr>
          <a:xfrm flipH="1">
            <a:off x="5793182" y="1530981"/>
            <a:ext cx="678870" cy="377916"/>
          </a:xfrm>
          <a:prstGeom prst="straightConnector1">
            <a:avLst/>
          </a:prstGeom>
          <a:ln w="57150">
            <a:solidFill>
              <a:srgbClr val="C9DBF2"/>
            </a:solidFill>
            <a:tailEnd type="triangle"/>
          </a:ln>
        </p:spPr>
        <p:style>
          <a:lnRef idx="1">
            <a:schemeClr val="accent1"/>
          </a:lnRef>
          <a:fillRef idx="0">
            <a:schemeClr val="accent1"/>
          </a:fillRef>
          <a:effectRef idx="0">
            <a:schemeClr val="accent1"/>
          </a:effectRef>
          <a:fontRef idx="minor">
            <a:schemeClr val="tx1"/>
          </a:fontRef>
        </p:style>
      </p:cxnSp>
      <p:sp>
        <p:nvSpPr>
          <p:cNvPr id="15" name="TekstSylinder 14">
            <a:extLst>
              <a:ext uri="{FF2B5EF4-FFF2-40B4-BE49-F238E27FC236}">
                <a16:creationId xmlns:a16="http://schemas.microsoft.com/office/drawing/2014/main" id="{DE8AB15B-2FEA-4013-855C-2ADCE5801B91}"/>
              </a:ext>
            </a:extLst>
          </p:cNvPr>
          <p:cNvSpPr txBox="1"/>
          <p:nvPr/>
        </p:nvSpPr>
        <p:spPr>
          <a:xfrm>
            <a:off x="6277940" y="2222924"/>
            <a:ext cx="2866060" cy="754053"/>
          </a:xfrm>
          <a:prstGeom prst="rect">
            <a:avLst/>
          </a:prstGeom>
          <a:noFill/>
        </p:spPr>
        <p:txBody>
          <a:bodyPr wrap="square" rtlCol="0">
            <a:spAutoFit/>
          </a:bodyPr>
          <a:lstStyle/>
          <a:p>
            <a:r>
              <a:rPr lang="nb-NO" sz="1300" b="1" dirty="0">
                <a:solidFill>
                  <a:schemeClr val="bg1"/>
                </a:solidFill>
                <a:effectLst>
                  <a:outerShdw blurRad="38100" dist="38100" dir="2700000" algn="tl">
                    <a:srgbClr val="000000">
                      <a:alpha val="43137"/>
                    </a:srgbClr>
                  </a:outerShdw>
                </a:effectLst>
              </a:rPr>
              <a:t>Ytre krets </a:t>
            </a:r>
            <a:br>
              <a:rPr lang="nb-NO" sz="1300" b="1" dirty="0">
                <a:solidFill>
                  <a:schemeClr val="bg1"/>
                </a:solidFill>
              </a:rPr>
            </a:br>
            <a:r>
              <a:rPr lang="nb-NO" sz="1000" b="1" dirty="0">
                <a:solidFill>
                  <a:schemeClr val="bg1"/>
                </a:solidFill>
              </a:rPr>
              <a:t>- Mindre alvorlig kriminalitet.</a:t>
            </a:r>
            <a:br>
              <a:rPr lang="nb-NO" sz="1000" b="1" dirty="0">
                <a:solidFill>
                  <a:schemeClr val="bg1"/>
                </a:solidFill>
              </a:rPr>
            </a:br>
            <a:r>
              <a:rPr lang="nb-NO" sz="1000" b="1" dirty="0">
                <a:solidFill>
                  <a:schemeClr val="bg1"/>
                </a:solidFill>
              </a:rPr>
              <a:t>- Oppfølging kan fungere godt.</a:t>
            </a:r>
            <a:br>
              <a:rPr lang="nb-NO" sz="1000" b="1" dirty="0">
                <a:solidFill>
                  <a:schemeClr val="bg1"/>
                </a:solidFill>
              </a:rPr>
            </a:br>
            <a:r>
              <a:rPr lang="nb-NO" sz="1000" b="1" dirty="0">
                <a:solidFill>
                  <a:schemeClr val="bg1"/>
                </a:solidFill>
              </a:rPr>
              <a:t>- Har forpliktelser, men er ikke fastlåst.</a:t>
            </a:r>
          </a:p>
        </p:txBody>
      </p:sp>
      <p:cxnSp>
        <p:nvCxnSpPr>
          <p:cNvPr id="17" name="Rett pilkobling 16">
            <a:extLst>
              <a:ext uri="{FF2B5EF4-FFF2-40B4-BE49-F238E27FC236}">
                <a16:creationId xmlns:a16="http://schemas.microsoft.com/office/drawing/2014/main" id="{9D8E85A5-5464-46CD-A378-ADF719F254B6}"/>
              </a:ext>
            </a:extLst>
          </p:cNvPr>
          <p:cNvCxnSpPr>
            <a:cxnSpLocks/>
          </p:cNvCxnSpPr>
          <p:nvPr/>
        </p:nvCxnSpPr>
        <p:spPr>
          <a:xfrm flipH="1">
            <a:off x="5211784" y="2556909"/>
            <a:ext cx="1066156" cy="8163"/>
          </a:xfrm>
          <a:prstGeom prst="straightConnector1">
            <a:avLst/>
          </a:prstGeom>
          <a:ln w="57150">
            <a:solidFill>
              <a:srgbClr val="C9DBF2"/>
            </a:solidFill>
            <a:tailEnd type="triangle"/>
          </a:ln>
        </p:spPr>
        <p:style>
          <a:lnRef idx="1">
            <a:schemeClr val="accent1"/>
          </a:lnRef>
          <a:fillRef idx="0">
            <a:schemeClr val="accent1"/>
          </a:fillRef>
          <a:effectRef idx="0">
            <a:schemeClr val="accent1"/>
          </a:effectRef>
          <a:fontRef idx="minor">
            <a:schemeClr val="tx1"/>
          </a:fontRef>
        </p:style>
      </p:cxnSp>
      <p:sp>
        <p:nvSpPr>
          <p:cNvPr id="22" name="TekstSylinder 21">
            <a:extLst>
              <a:ext uri="{FF2B5EF4-FFF2-40B4-BE49-F238E27FC236}">
                <a16:creationId xmlns:a16="http://schemas.microsoft.com/office/drawing/2014/main" id="{D145919D-F4AE-478A-8A67-BAA54AB74DFD}"/>
              </a:ext>
            </a:extLst>
          </p:cNvPr>
          <p:cNvSpPr txBox="1"/>
          <p:nvPr/>
        </p:nvSpPr>
        <p:spPr>
          <a:xfrm>
            <a:off x="5913763" y="3556010"/>
            <a:ext cx="3101590" cy="1369606"/>
          </a:xfrm>
          <a:prstGeom prst="rect">
            <a:avLst/>
          </a:prstGeom>
          <a:noFill/>
        </p:spPr>
        <p:txBody>
          <a:bodyPr wrap="square" rtlCol="0">
            <a:spAutoFit/>
          </a:bodyPr>
          <a:lstStyle/>
          <a:p>
            <a:r>
              <a:rPr lang="nb-NO" sz="1300" b="1" dirty="0">
                <a:solidFill>
                  <a:schemeClr val="bg1"/>
                </a:solidFill>
                <a:effectLst>
                  <a:outerShdw blurRad="38100" dist="38100" dir="2700000" algn="tl">
                    <a:srgbClr val="000000">
                      <a:alpha val="43137"/>
                    </a:srgbClr>
                  </a:outerShdw>
                </a:effectLst>
              </a:rPr>
              <a:t>Indre kjerne</a:t>
            </a:r>
            <a:br>
              <a:rPr lang="nb-NO" sz="1300" b="1" dirty="0">
                <a:solidFill>
                  <a:schemeClr val="bg1"/>
                </a:solidFill>
              </a:rPr>
            </a:br>
            <a:r>
              <a:rPr lang="nb-NO" sz="1000" b="1" dirty="0">
                <a:solidFill>
                  <a:schemeClr val="bg1"/>
                </a:solidFill>
              </a:rPr>
              <a:t>- Alvorlig kriminalitet.</a:t>
            </a:r>
            <a:br>
              <a:rPr lang="nb-NO" sz="1000" b="1" dirty="0">
                <a:solidFill>
                  <a:schemeClr val="bg1"/>
                </a:solidFill>
              </a:rPr>
            </a:br>
            <a:r>
              <a:rPr lang="nb-NO" sz="1000" b="1" dirty="0">
                <a:solidFill>
                  <a:schemeClr val="bg1"/>
                </a:solidFill>
              </a:rPr>
              <a:t>- Oppfølging må være gjennomtenkt og målrettet. </a:t>
            </a:r>
            <a:br>
              <a:rPr lang="nb-NO" sz="1000" b="1" dirty="0">
                <a:solidFill>
                  <a:schemeClr val="bg1"/>
                </a:solidFill>
              </a:rPr>
            </a:br>
            <a:r>
              <a:rPr lang="nb-NO" sz="1000" b="1" dirty="0">
                <a:solidFill>
                  <a:schemeClr val="bg1"/>
                </a:solidFill>
              </a:rPr>
              <a:t>- Har forpliktelser, og er fastlåst til et kriminelt miljø. </a:t>
            </a:r>
          </a:p>
          <a:p>
            <a:pPr marL="171450" indent="-171450">
              <a:buFontTx/>
              <a:buChar char="-"/>
            </a:pPr>
            <a:r>
              <a:rPr lang="nb-NO" sz="1000" b="1" dirty="0">
                <a:solidFill>
                  <a:schemeClr val="bg1"/>
                </a:solidFill>
              </a:rPr>
              <a:t>Avdekking og inkapasitering blir sentralt.  </a:t>
            </a:r>
          </a:p>
          <a:p>
            <a:pPr marL="171450" indent="-171450">
              <a:buFontTx/>
              <a:buChar char="-"/>
            </a:pPr>
            <a:r>
              <a:rPr lang="nb-NO" sz="1000" b="1" dirty="0">
                <a:solidFill>
                  <a:schemeClr val="bg1"/>
                </a:solidFill>
              </a:rPr>
              <a:t>Tillitsbygging er avgjørende.  </a:t>
            </a:r>
          </a:p>
        </p:txBody>
      </p:sp>
      <p:cxnSp>
        <p:nvCxnSpPr>
          <p:cNvPr id="23" name="Rett pilkobling 22">
            <a:extLst>
              <a:ext uri="{FF2B5EF4-FFF2-40B4-BE49-F238E27FC236}">
                <a16:creationId xmlns:a16="http://schemas.microsoft.com/office/drawing/2014/main" id="{539DDE64-A058-47ED-B83B-C561F3D07F4C}"/>
              </a:ext>
            </a:extLst>
          </p:cNvPr>
          <p:cNvCxnSpPr>
            <a:cxnSpLocks/>
          </p:cNvCxnSpPr>
          <p:nvPr/>
        </p:nvCxnSpPr>
        <p:spPr>
          <a:xfrm flipH="1" flipV="1">
            <a:off x="4168239" y="2677886"/>
            <a:ext cx="1745525" cy="1577711"/>
          </a:xfrm>
          <a:prstGeom prst="straightConnector1">
            <a:avLst/>
          </a:prstGeom>
          <a:ln w="57150">
            <a:solidFill>
              <a:srgbClr val="C9DBF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516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509552CC-ED78-4848-A283-CE7094A9F661}"/>
              </a:ext>
            </a:extLst>
          </p:cNvPr>
          <p:cNvSpPr>
            <a:spLocks noGrp="1"/>
          </p:cNvSpPr>
          <p:nvPr>
            <p:ph type="dt" sz="half" idx="10"/>
          </p:nvPr>
        </p:nvSpPr>
        <p:spPr/>
        <p:txBody>
          <a:bodyPr/>
          <a:lstStyle/>
          <a:p>
            <a:fld id="{5F6A14D7-2E9C-D941-BAC6-AB3537903D08}" type="datetime1">
              <a:rPr lang="nb-NO" smtClean="0"/>
              <a:t>04.09.2026</a:t>
            </a:fld>
            <a:endParaRPr lang="en-GB" dirty="0"/>
          </a:p>
        </p:txBody>
      </p:sp>
      <p:sp>
        <p:nvSpPr>
          <p:cNvPr id="3" name="Plassholder for bunntekst 2">
            <a:extLst>
              <a:ext uri="{FF2B5EF4-FFF2-40B4-BE49-F238E27FC236}">
                <a16:creationId xmlns:a16="http://schemas.microsoft.com/office/drawing/2014/main" id="{BD333FA3-FF4A-4878-8365-A64FA7E75352}"/>
              </a:ext>
            </a:extLst>
          </p:cNvPr>
          <p:cNvSpPr>
            <a:spLocks noGrp="1"/>
          </p:cNvSpPr>
          <p:nvPr>
            <p:ph type="ftr" sz="quarter" idx="11"/>
          </p:nvPr>
        </p:nvSpPr>
        <p:spPr/>
        <p:txBody>
          <a:bodyPr/>
          <a:lstStyle/>
          <a:p>
            <a:endParaRPr lang="en-GB" dirty="0"/>
          </a:p>
        </p:txBody>
      </p:sp>
      <p:sp>
        <p:nvSpPr>
          <p:cNvPr id="4" name="Plassholder for lysbildenummer 3">
            <a:extLst>
              <a:ext uri="{FF2B5EF4-FFF2-40B4-BE49-F238E27FC236}">
                <a16:creationId xmlns:a16="http://schemas.microsoft.com/office/drawing/2014/main" id="{378B97CF-C0CD-4106-B3B2-B52EFDF39843}"/>
              </a:ext>
            </a:extLst>
          </p:cNvPr>
          <p:cNvSpPr>
            <a:spLocks noGrp="1"/>
          </p:cNvSpPr>
          <p:nvPr>
            <p:ph type="sldNum" sz="quarter" idx="12"/>
          </p:nvPr>
        </p:nvSpPr>
        <p:spPr/>
        <p:txBody>
          <a:bodyPr/>
          <a:lstStyle/>
          <a:p>
            <a:r>
              <a:rPr lang="nb-NO" altLang="nb-NO"/>
              <a:t>Side </a:t>
            </a:r>
            <a:fld id="{F57D2C7E-FF28-3646-BDC8-24A1FA3E5E8D}" type="slidenum">
              <a:rPr lang="en-GB" smtClean="0"/>
              <a:pPr/>
              <a:t>12</a:t>
            </a:fld>
            <a:endParaRPr lang="en-GB" dirty="0"/>
          </a:p>
        </p:txBody>
      </p:sp>
      <p:sp>
        <p:nvSpPr>
          <p:cNvPr id="7" name="Tittel 3">
            <a:extLst>
              <a:ext uri="{FF2B5EF4-FFF2-40B4-BE49-F238E27FC236}">
                <a16:creationId xmlns:a16="http://schemas.microsoft.com/office/drawing/2014/main" id="{06A8D6AC-7ADA-435A-8BD9-9231B6A3B968}"/>
              </a:ext>
            </a:extLst>
          </p:cNvPr>
          <p:cNvSpPr txBox="1">
            <a:spLocks/>
          </p:cNvSpPr>
          <p:nvPr/>
        </p:nvSpPr>
        <p:spPr>
          <a:xfrm>
            <a:off x="438094" y="700606"/>
            <a:ext cx="5081354" cy="351375"/>
          </a:xfrm>
          <a:prstGeom prst="rect">
            <a:avLst/>
          </a:prstGeom>
        </p:spPr>
        <p:txBody>
          <a:bodyPr>
            <a:normAutofit/>
          </a:bodyPr>
          <a:lstStyle>
            <a:lvl1pPr algn="l" defTabSz="914400" rtl="0" eaLnBrk="1" latinLnBrk="0" hangingPunct="1">
              <a:lnSpc>
                <a:spcPct val="90000"/>
              </a:lnSpc>
              <a:spcBef>
                <a:spcPct val="0"/>
              </a:spcBef>
              <a:buNone/>
              <a:defRPr sz="2100" b="1" kern="1200">
                <a:solidFill>
                  <a:schemeClr val="tx1"/>
                </a:solidFill>
                <a:latin typeface="Verdana" charset="0"/>
                <a:ea typeface="Verdana" charset="0"/>
                <a:cs typeface="Verdana" charset="0"/>
              </a:defRPr>
            </a:lvl1pPr>
          </a:lstStyle>
          <a:p>
            <a:pPr fontAlgn="auto">
              <a:spcAft>
                <a:spcPts val="0"/>
              </a:spcAft>
            </a:pPr>
            <a:endParaRPr lang="nb-NO" sz="1800" dirty="0">
              <a:solidFill>
                <a:schemeClr val="bg1"/>
              </a:solidFill>
              <a:effectLst>
                <a:outerShdw blurRad="38100" dist="38100" dir="2700000" algn="tl">
                  <a:srgbClr val="000000">
                    <a:alpha val="43137"/>
                  </a:srgbClr>
                </a:outerShdw>
              </a:effectLst>
            </a:endParaRPr>
          </a:p>
        </p:txBody>
      </p:sp>
      <p:sp>
        <p:nvSpPr>
          <p:cNvPr id="5" name="Ellipse 4">
            <a:extLst>
              <a:ext uri="{FF2B5EF4-FFF2-40B4-BE49-F238E27FC236}">
                <a16:creationId xmlns:a16="http://schemas.microsoft.com/office/drawing/2014/main" id="{5B609D8D-1130-462A-B3C0-F9C9BB792CAD}"/>
              </a:ext>
            </a:extLst>
          </p:cNvPr>
          <p:cNvSpPr/>
          <p:nvPr/>
        </p:nvSpPr>
        <p:spPr>
          <a:xfrm>
            <a:off x="1983179" y="623454"/>
            <a:ext cx="4203865" cy="3912920"/>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highlight>
                <a:srgbClr val="FFFF00"/>
              </a:highlight>
            </a:endParaRPr>
          </a:p>
        </p:txBody>
      </p:sp>
      <p:sp>
        <p:nvSpPr>
          <p:cNvPr id="10" name="Ellipse 9">
            <a:extLst>
              <a:ext uri="{FF2B5EF4-FFF2-40B4-BE49-F238E27FC236}">
                <a16:creationId xmlns:a16="http://schemas.microsoft.com/office/drawing/2014/main" id="{12E6AC4B-BEC0-48EE-BC5A-88D856B6B102}"/>
              </a:ext>
            </a:extLst>
          </p:cNvPr>
          <p:cNvSpPr/>
          <p:nvPr/>
        </p:nvSpPr>
        <p:spPr>
          <a:xfrm>
            <a:off x="2564079" y="1129133"/>
            <a:ext cx="3042063" cy="2825312"/>
          </a:xfrm>
          <a:prstGeom prst="ellipse">
            <a:avLst/>
          </a:prstGeom>
          <a:solidFill>
            <a:srgbClr val="FE950A"/>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11" name="Ellipse 10">
            <a:extLst>
              <a:ext uri="{FF2B5EF4-FFF2-40B4-BE49-F238E27FC236}">
                <a16:creationId xmlns:a16="http://schemas.microsoft.com/office/drawing/2014/main" id="{DB7EC181-638D-468A-B972-F991BB14FC95}"/>
              </a:ext>
            </a:extLst>
          </p:cNvPr>
          <p:cNvSpPr/>
          <p:nvPr/>
        </p:nvSpPr>
        <p:spPr>
          <a:xfrm>
            <a:off x="3292434" y="1780297"/>
            <a:ext cx="1528950" cy="1485418"/>
          </a:xfrm>
          <a:prstGeom prst="ellipse">
            <a:avLst/>
          </a:prstGeom>
          <a:solidFill>
            <a:srgbClr val="C00000"/>
          </a:solidFill>
          <a:ln>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nb-NO"/>
          </a:p>
        </p:txBody>
      </p:sp>
      <p:sp>
        <p:nvSpPr>
          <p:cNvPr id="6" name="TekstSylinder 5">
            <a:extLst>
              <a:ext uri="{FF2B5EF4-FFF2-40B4-BE49-F238E27FC236}">
                <a16:creationId xmlns:a16="http://schemas.microsoft.com/office/drawing/2014/main" id="{CA38C173-8E33-4C4D-AB6E-00EF34A99D7D}"/>
              </a:ext>
            </a:extLst>
          </p:cNvPr>
          <p:cNvSpPr txBox="1"/>
          <p:nvPr/>
        </p:nvSpPr>
        <p:spPr>
          <a:xfrm>
            <a:off x="352644" y="775996"/>
            <a:ext cx="3453398" cy="477054"/>
          </a:xfrm>
          <a:prstGeom prst="rect">
            <a:avLst/>
          </a:prstGeom>
          <a:noFill/>
        </p:spPr>
        <p:txBody>
          <a:bodyPr wrap="square" rtlCol="0">
            <a:spAutoFit/>
          </a:bodyPr>
          <a:lstStyle/>
          <a:p>
            <a:r>
              <a:rPr lang="nb-NO" sz="2500" b="1" dirty="0">
                <a:solidFill>
                  <a:schemeClr val="bg1"/>
                </a:solidFill>
              </a:rPr>
              <a:t>Kriminelle miljøer</a:t>
            </a:r>
          </a:p>
        </p:txBody>
      </p:sp>
      <p:sp>
        <p:nvSpPr>
          <p:cNvPr id="12" name="TekstSylinder 11">
            <a:extLst>
              <a:ext uri="{FF2B5EF4-FFF2-40B4-BE49-F238E27FC236}">
                <a16:creationId xmlns:a16="http://schemas.microsoft.com/office/drawing/2014/main" id="{897B2F67-E750-45E0-98AF-BF15422AFDA2}"/>
              </a:ext>
            </a:extLst>
          </p:cNvPr>
          <p:cNvSpPr txBox="1"/>
          <p:nvPr/>
        </p:nvSpPr>
        <p:spPr>
          <a:xfrm>
            <a:off x="5973291" y="700191"/>
            <a:ext cx="3042062" cy="754053"/>
          </a:xfrm>
          <a:prstGeom prst="rect">
            <a:avLst/>
          </a:prstGeom>
          <a:noFill/>
        </p:spPr>
        <p:txBody>
          <a:bodyPr wrap="square" rtlCol="0">
            <a:spAutoFit/>
          </a:bodyPr>
          <a:lstStyle/>
          <a:p>
            <a:r>
              <a:rPr lang="nb-NO" sz="1300" b="1" dirty="0">
                <a:solidFill>
                  <a:schemeClr val="bg1"/>
                </a:solidFill>
                <a:effectLst>
                  <a:outerShdw blurRad="38100" dist="38100" dir="2700000" algn="tl">
                    <a:srgbClr val="000000">
                      <a:alpha val="43137"/>
                    </a:srgbClr>
                  </a:outerShdw>
                </a:effectLst>
              </a:rPr>
              <a:t>Personer i randsonen </a:t>
            </a:r>
            <a:br>
              <a:rPr lang="nb-NO" sz="1300" b="1" dirty="0">
                <a:solidFill>
                  <a:schemeClr val="bg1"/>
                </a:solidFill>
              </a:rPr>
            </a:br>
            <a:r>
              <a:rPr lang="nb-NO" sz="1000" b="1" dirty="0">
                <a:solidFill>
                  <a:schemeClr val="bg1"/>
                </a:solidFill>
              </a:rPr>
              <a:t>- Mindre alvorlig kriminalitet/ikke kriminalitet.</a:t>
            </a:r>
            <a:br>
              <a:rPr lang="nb-NO" sz="1000" b="1" dirty="0">
                <a:solidFill>
                  <a:schemeClr val="bg1"/>
                </a:solidFill>
              </a:rPr>
            </a:br>
            <a:r>
              <a:rPr lang="nb-NO" sz="1000" b="1" dirty="0">
                <a:solidFill>
                  <a:schemeClr val="bg1"/>
                </a:solidFill>
              </a:rPr>
              <a:t>- Lite eller ingen forpliktelser.</a:t>
            </a:r>
            <a:br>
              <a:rPr lang="nb-NO" sz="1000" b="1" dirty="0">
                <a:solidFill>
                  <a:schemeClr val="bg1"/>
                </a:solidFill>
              </a:rPr>
            </a:br>
            <a:r>
              <a:rPr lang="nb-NO" sz="1000" b="1" dirty="0">
                <a:solidFill>
                  <a:schemeClr val="bg1"/>
                </a:solidFill>
              </a:rPr>
              <a:t>- Sjeldent behov for oppfølging.</a:t>
            </a:r>
          </a:p>
        </p:txBody>
      </p:sp>
      <p:cxnSp>
        <p:nvCxnSpPr>
          <p:cNvPr id="14" name="Rett pilkobling 13">
            <a:extLst>
              <a:ext uri="{FF2B5EF4-FFF2-40B4-BE49-F238E27FC236}">
                <a16:creationId xmlns:a16="http://schemas.microsoft.com/office/drawing/2014/main" id="{E437DA64-E263-497C-84C0-F26BE5C28019}"/>
              </a:ext>
            </a:extLst>
          </p:cNvPr>
          <p:cNvCxnSpPr>
            <a:cxnSpLocks/>
          </p:cNvCxnSpPr>
          <p:nvPr/>
        </p:nvCxnSpPr>
        <p:spPr>
          <a:xfrm flipH="1">
            <a:off x="5793182" y="1530981"/>
            <a:ext cx="678870" cy="377916"/>
          </a:xfrm>
          <a:prstGeom prst="straightConnector1">
            <a:avLst/>
          </a:prstGeom>
          <a:ln w="57150">
            <a:solidFill>
              <a:srgbClr val="C9DBF2"/>
            </a:solidFill>
            <a:tailEnd type="triangle"/>
          </a:ln>
        </p:spPr>
        <p:style>
          <a:lnRef idx="1">
            <a:schemeClr val="accent1"/>
          </a:lnRef>
          <a:fillRef idx="0">
            <a:schemeClr val="accent1"/>
          </a:fillRef>
          <a:effectRef idx="0">
            <a:schemeClr val="accent1"/>
          </a:effectRef>
          <a:fontRef idx="minor">
            <a:schemeClr val="tx1"/>
          </a:fontRef>
        </p:style>
      </p:cxnSp>
      <p:sp>
        <p:nvSpPr>
          <p:cNvPr id="15" name="TekstSylinder 14">
            <a:extLst>
              <a:ext uri="{FF2B5EF4-FFF2-40B4-BE49-F238E27FC236}">
                <a16:creationId xmlns:a16="http://schemas.microsoft.com/office/drawing/2014/main" id="{DE8AB15B-2FEA-4013-855C-2ADCE5801B91}"/>
              </a:ext>
            </a:extLst>
          </p:cNvPr>
          <p:cNvSpPr txBox="1"/>
          <p:nvPr/>
        </p:nvSpPr>
        <p:spPr>
          <a:xfrm>
            <a:off x="6277940" y="2222924"/>
            <a:ext cx="2866060" cy="754053"/>
          </a:xfrm>
          <a:prstGeom prst="rect">
            <a:avLst/>
          </a:prstGeom>
          <a:noFill/>
        </p:spPr>
        <p:txBody>
          <a:bodyPr wrap="square" rtlCol="0">
            <a:spAutoFit/>
          </a:bodyPr>
          <a:lstStyle/>
          <a:p>
            <a:r>
              <a:rPr lang="nb-NO" sz="1300" b="1" dirty="0">
                <a:solidFill>
                  <a:schemeClr val="bg1"/>
                </a:solidFill>
                <a:effectLst>
                  <a:outerShdw blurRad="38100" dist="38100" dir="2700000" algn="tl">
                    <a:srgbClr val="000000">
                      <a:alpha val="43137"/>
                    </a:srgbClr>
                  </a:outerShdw>
                </a:effectLst>
              </a:rPr>
              <a:t>Ytre krets </a:t>
            </a:r>
            <a:br>
              <a:rPr lang="nb-NO" sz="1300" b="1" dirty="0">
                <a:solidFill>
                  <a:schemeClr val="bg1"/>
                </a:solidFill>
              </a:rPr>
            </a:br>
            <a:r>
              <a:rPr lang="nb-NO" sz="1000" b="1" dirty="0">
                <a:solidFill>
                  <a:schemeClr val="bg1"/>
                </a:solidFill>
              </a:rPr>
              <a:t>- Mindre alvorlig kriminalitet.</a:t>
            </a:r>
            <a:br>
              <a:rPr lang="nb-NO" sz="1000" b="1" dirty="0">
                <a:solidFill>
                  <a:schemeClr val="bg1"/>
                </a:solidFill>
              </a:rPr>
            </a:br>
            <a:r>
              <a:rPr lang="nb-NO" sz="1000" b="1" dirty="0">
                <a:solidFill>
                  <a:schemeClr val="bg1"/>
                </a:solidFill>
              </a:rPr>
              <a:t>- Oppfølging kan fungere godt.</a:t>
            </a:r>
            <a:br>
              <a:rPr lang="nb-NO" sz="1000" b="1" dirty="0">
                <a:solidFill>
                  <a:schemeClr val="bg1"/>
                </a:solidFill>
              </a:rPr>
            </a:br>
            <a:r>
              <a:rPr lang="nb-NO" sz="1000" b="1" dirty="0">
                <a:solidFill>
                  <a:schemeClr val="bg1"/>
                </a:solidFill>
              </a:rPr>
              <a:t>- Har forpliktelser, men er ikke fastlåst.</a:t>
            </a:r>
          </a:p>
        </p:txBody>
      </p:sp>
      <p:cxnSp>
        <p:nvCxnSpPr>
          <p:cNvPr id="17" name="Rett pilkobling 16">
            <a:extLst>
              <a:ext uri="{FF2B5EF4-FFF2-40B4-BE49-F238E27FC236}">
                <a16:creationId xmlns:a16="http://schemas.microsoft.com/office/drawing/2014/main" id="{9D8E85A5-5464-46CD-A378-ADF719F254B6}"/>
              </a:ext>
            </a:extLst>
          </p:cNvPr>
          <p:cNvCxnSpPr>
            <a:cxnSpLocks/>
          </p:cNvCxnSpPr>
          <p:nvPr/>
        </p:nvCxnSpPr>
        <p:spPr>
          <a:xfrm flipH="1">
            <a:off x="5211784" y="2556909"/>
            <a:ext cx="1066156" cy="8163"/>
          </a:xfrm>
          <a:prstGeom prst="straightConnector1">
            <a:avLst/>
          </a:prstGeom>
          <a:ln w="57150">
            <a:solidFill>
              <a:srgbClr val="C9DBF2"/>
            </a:solidFill>
            <a:tailEnd type="triangle"/>
          </a:ln>
        </p:spPr>
        <p:style>
          <a:lnRef idx="1">
            <a:schemeClr val="accent1"/>
          </a:lnRef>
          <a:fillRef idx="0">
            <a:schemeClr val="accent1"/>
          </a:fillRef>
          <a:effectRef idx="0">
            <a:schemeClr val="accent1"/>
          </a:effectRef>
          <a:fontRef idx="minor">
            <a:schemeClr val="tx1"/>
          </a:fontRef>
        </p:style>
      </p:cxnSp>
      <p:sp>
        <p:nvSpPr>
          <p:cNvPr id="22" name="TekstSylinder 21">
            <a:extLst>
              <a:ext uri="{FF2B5EF4-FFF2-40B4-BE49-F238E27FC236}">
                <a16:creationId xmlns:a16="http://schemas.microsoft.com/office/drawing/2014/main" id="{D145919D-F4AE-478A-8A67-BAA54AB74DFD}"/>
              </a:ext>
            </a:extLst>
          </p:cNvPr>
          <p:cNvSpPr txBox="1"/>
          <p:nvPr/>
        </p:nvSpPr>
        <p:spPr>
          <a:xfrm>
            <a:off x="5913763" y="3556010"/>
            <a:ext cx="2866060" cy="1369606"/>
          </a:xfrm>
          <a:prstGeom prst="rect">
            <a:avLst/>
          </a:prstGeom>
          <a:noFill/>
        </p:spPr>
        <p:txBody>
          <a:bodyPr wrap="square" rtlCol="0">
            <a:spAutoFit/>
          </a:bodyPr>
          <a:lstStyle/>
          <a:p>
            <a:r>
              <a:rPr lang="nb-NO" sz="1300" b="1" dirty="0">
                <a:solidFill>
                  <a:schemeClr val="bg1"/>
                </a:solidFill>
                <a:effectLst>
                  <a:outerShdw blurRad="38100" dist="38100" dir="2700000" algn="tl">
                    <a:srgbClr val="000000">
                      <a:alpha val="43137"/>
                    </a:srgbClr>
                  </a:outerShdw>
                </a:effectLst>
              </a:rPr>
              <a:t>Indre kjerne</a:t>
            </a:r>
            <a:br>
              <a:rPr lang="nb-NO" sz="1300" b="1" dirty="0">
                <a:solidFill>
                  <a:schemeClr val="bg1"/>
                </a:solidFill>
              </a:rPr>
            </a:br>
            <a:r>
              <a:rPr lang="nb-NO" sz="1000" b="1" dirty="0">
                <a:solidFill>
                  <a:schemeClr val="bg1"/>
                </a:solidFill>
              </a:rPr>
              <a:t>- Alvorlig kriminalitet.</a:t>
            </a:r>
            <a:br>
              <a:rPr lang="nb-NO" sz="1000" b="1" dirty="0">
                <a:solidFill>
                  <a:schemeClr val="bg1"/>
                </a:solidFill>
              </a:rPr>
            </a:br>
            <a:r>
              <a:rPr lang="nb-NO" sz="1000" b="1" dirty="0">
                <a:solidFill>
                  <a:schemeClr val="bg1"/>
                </a:solidFill>
              </a:rPr>
              <a:t>- Oppfølging må være gjennomtenkt og målrettet. </a:t>
            </a:r>
            <a:br>
              <a:rPr lang="nb-NO" sz="1000" b="1" dirty="0">
                <a:solidFill>
                  <a:schemeClr val="bg1"/>
                </a:solidFill>
              </a:rPr>
            </a:br>
            <a:r>
              <a:rPr lang="nb-NO" sz="1000" b="1" dirty="0">
                <a:solidFill>
                  <a:schemeClr val="bg1"/>
                </a:solidFill>
              </a:rPr>
              <a:t>- Har forpliktelser, og er fastlåst til et kriminelt miljø. </a:t>
            </a:r>
          </a:p>
          <a:p>
            <a:pPr marL="171450" indent="-171450">
              <a:buFontTx/>
              <a:buChar char="-"/>
            </a:pPr>
            <a:r>
              <a:rPr lang="nb-NO" sz="1000" b="1" dirty="0">
                <a:solidFill>
                  <a:schemeClr val="bg1"/>
                </a:solidFill>
              </a:rPr>
              <a:t>Avdekking og </a:t>
            </a:r>
            <a:r>
              <a:rPr lang="nb-NO" sz="1000" b="1" dirty="0" err="1">
                <a:solidFill>
                  <a:schemeClr val="bg1"/>
                </a:solidFill>
              </a:rPr>
              <a:t>inkapasitering</a:t>
            </a:r>
            <a:r>
              <a:rPr lang="nb-NO" sz="1000" b="1" dirty="0">
                <a:solidFill>
                  <a:schemeClr val="bg1"/>
                </a:solidFill>
              </a:rPr>
              <a:t> blir sentralt.  </a:t>
            </a:r>
          </a:p>
          <a:p>
            <a:pPr marL="171450" indent="-171450">
              <a:buFontTx/>
              <a:buChar char="-"/>
            </a:pPr>
            <a:r>
              <a:rPr lang="nb-NO" sz="1000" b="1" dirty="0">
                <a:solidFill>
                  <a:schemeClr val="bg1"/>
                </a:solidFill>
              </a:rPr>
              <a:t>Tillitsbygging er avgjørende.  </a:t>
            </a:r>
          </a:p>
        </p:txBody>
      </p:sp>
      <p:cxnSp>
        <p:nvCxnSpPr>
          <p:cNvPr id="23" name="Rett pilkobling 22">
            <a:extLst>
              <a:ext uri="{FF2B5EF4-FFF2-40B4-BE49-F238E27FC236}">
                <a16:creationId xmlns:a16="http://schemas.microsoft.com/office/drawing/2014/main" id="{539DDE64-A058-47ED-B83B-C561F3D07F4C}"/>
              </a:ext>
            </a:extLst>
          </p:cNvPr>
          <p:cNvCxnSpPr>
            <a:cxnSpLocks/>
          </p:cNvCxnSpPr>
          <p:nvPr/>
        </p:nvCxnSpPr>
        <p:spPr>
          <a:xfrm flipH="1" flipV="1">
            <a:off x="4168239" y="2677886"/>
            <a:ext cx="1745525" cy="1577711"/>
          </a:xfrm>
          <a:prstGeom prst="straightConnector1">
            <a:avLst/>
          </a:prstGeom>
          <a:ln w="57150">
            <a:solidFill>
              <a:srgbClr val="C9DBF2"/>
            </a:solidFill>
            <a:tailEnd type="triangle"/>
          </a:ln>
        </p:spPr>
        <p:style>
          <a:lnRef idx="1">
            <a:schemeClr val="accent1"/>
          </a:lnRef>
          <a:fillRef idx="0">
            <a:schemeClr val="accent1"/>
          </a:fillRef>
          <a:effectRef idx="0">
            <a:schemeClr val="accent1"/>
          </a:effectRef>
          <a:fontRef idx="minor">
            <a:schemeClr val="tx1"/>
          </a:fontRef>
        </p:style>
      </p:cxnSp>
      <p:pic>
        <p:nvPicPr>
          <p:cNvPr id="9" name="Bilde 8">
            <a:extLst>
              <a:ext uri="{FF2B5EF4-FFF2-40B4-BE49-F238E27FC236}">
                <a16:creationId xmlns:a16="http://schemas.microsoft.com/office/drawing/2014/main" id="{473E4ED6-4082-4BF8-BDB9-1B0299B8FE0F}"/>
              </a:ext>
            </a:extLst>
          </p:cNvPr>
          <p:cNvPicPr>
            <a:picLocks noChangeAspect="1"/>
          </p:cNvPicPr>
          <p:nvPr/>
        </p:nvPicPr>
        <p:blipFill>
          <a:blip r:embed="rId3"/>
          <a:stretch>
            <a:fillRect/>
          </a:stretch>
        </p:blipFill>
        <p:spPr>
          <a:xfrm>
            <a:off x="3384471" y="1567947"/>
            <a:ext cx="1344875" cy="184156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55536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8CDA231-7B06-4719-A8E0-A54FB25318E2}"/>
              </a:ext>
            </a:extLst>
          </p:cNvPr>
          <p:cNvSpPr>
            <a:spLocks noGrp="1"/>
          </p:cNvSpPr>
          <p:nvPr>
            <p:ph type="title"/>
          </p:nvPr>
        </p:nvSpPr>
        <p:spPr>
          <a:xfrm>
            <a:off x="3426031" y="1340829"/>
            <a:ext cx="5645863" cy="395793"/>
          </a:xfrm>
        </p:spPr>
        <p:txBody>
          <a:bodyPr>
            <a:normAutofit/>
          </a:bodyPr>
          <a:lstStyle/>
          <a:p>
            <a:r>
              <a:rPr lang="nb-NO" dirty="0"/>
              <a:t>En-til-én oppfølging – Salto oppfølging</a:t>
            </a:r>
          </a:p>
        </p:txBody>
      </p:sp>
      <p:sp>
        <p:nvSpPr>
          <p:cNvPr id="3" name="Plassholder for innhold 2">
            <a:extLst>
              <a:ext uri="{FF2B5EF4-FFF2-40B4-BE49-F238E27FC236}">
                <a16:creationId xmlns:a16="http://schemas.microsoft.com/office/drawing/2014/main" id="{D469FFA0-866A-4140-A33E-3FF81D4DD4AB}"/>
              </a:ext>
            </a:extLst>
          </p:cNvPr>
          <p:cNvSpPr>
            <a:spLocks noGrp="1"/>
          </p:cNvSpPr>
          <p:nvPr>
            <p:ph idx="1"/>
          </p:nvPr>
        </p:nvSpPr>
        <p:spPr>
          <a:xfrm>
            <a:off x="3622060" y="1918073"/>
            <a:ext cx="4896247" cy="291054"/>
          </a:xfrm>
        </p:spPr>
        <p:txBody>
          <a:bodyPr/>
          <a:lstStyle/>
          <a:p>
            <a:r>
              <a:rPr lang="nb-NO" dirty="0"/>
              <a:t>Bekymring</a:t>
            </a:r>
          </a:p>
        </p:txBody>
      </p:sp>
      <p:sp>
        <p:nvSpPr>
          <p:cNvPr id="4" name="Plassholder for bunntekst 3">
            <a:extLst>
              <a:ext uri="{FF2B5EF4-FFF2-40B4-BE49-F238E27FC236}">
                <a16:creationId xmlns:a16="http://schemas.microsoft.com/office/drawing/2014/main" id="{A340416A-FA97-483F-8B0F-9F467365F8CF}"/>
              </a:ext>
            </a:extLst>
          </p:cNvPr>
          <p:cNvSpPr>
            <a:spLocks noGrp="1"/>
          </p:cNvSpPr>
          <p:nvPr>
            <p:ph type="ftr" sz="quarter" idx="3"/>
          </p:nvPr>
        </p:nvSpPr>
        <p:spPr/>
        <p:txBody>
          <a:bodyPr/>
          <a:lstStyle/>
          <a:p>
            <a:endParaRPr lang="en-GB" dirty="0"/>
          </a:p>
        </p:txBody>
      </p:sp>
      <p:sp>
        <p:nvSpPr>
          <p:cNvPr id="5" name="Plassholder for lysbildenummer 4">
            <a:extLst>
              <a:ext uri="{FF2B5EF4-FFF2-40B4-BE49-F238E27FC236}">
                <a16:creationId xmlns:a16="http://schemas.microsoft.com/office/drawing/2014/main" id="{4E3DE4C1-23D5-4766-B399-4940B7D85FC8}"/>
              </a:ext>
            </a:extLst>
          </p:cNvPr>
          <p:cNvSpPr>
            <a:spLocks noGrp="1"/>
          </p:cNvSpPr>
          <p:nvPr>
            <p:ph type="sldNum" sz="quarter" idx="4"/>
          </p:nvPr>
        </p:nvSpPr>
        <p:spPr/>
        <p:txBody>
          <a:bodyPr/>
          <a:lstStyle/>
          <a:p>
            <a:r>
              <a:rPr lang="nb-NO" altLang="nb-NO"/>
              <a:t>Side </a:t>
            </a:r>
            <a:fld id="{F57D2C7E-FF28-3646-BDC8-24A1FA3E5E8D}" type="slidenum">
              <a:rPr lang="en-GB" smtClean="0"/>
              <a:pPr/>
              <a:t>13</a:t>
            </a:fld>
            <a:endParaRPr lang="en-GB" dirty="0"/>
          </a:p>
        </p:txBody>
      </p:sp>
      <p:sp>
        <p:nvSpPr>
          <p:cNvPr id="6" name="Plassholder for dato 5">
            <a:extLst>
              <a:ext uri="{FF2B5EF4-FFF2-40B4-BE49-F238E27FC236}">
                <a16:creationId xmlns:a16="http://schemas.microsoft.com/office/drawing/2014/main" id="{FA268420-37AE-44A9-B624-1D5F99F289B3}"/>
              </a:ext>
            </a:extLst>
          </p:cNvPr>
          <p:cNvSpPr>
            <a:spLocks noGrp="1"/>
          </p:cNvSpPr>
          <p:nvPr>
            <p:ph type="dt" sz="half" idx="2"/>
          </p:nvPr>
        </p:nvSpPr>
        <p:spPr/>
        <p:txBody>
          <a:bodyPr/>
          <a:lstStyle/>
          <a:p>
            <a:fld id="{71CF5760-0137-4D42-83E3-B092B0912E30}" type="datetime1">
              <a:rPr lang="nb-NO" smtClean="0"/>
              <a:pPr/>
              <a:t>04.09.2026</a:t>
            </a:fld>
            <a:endParaRPr lang="en-GB" dirty="0"/>
          </a:p>
        </p:txBody>
      </p:sp>
      <p:sp>
        <p:nvSpPr>
          <p:cNvPr id="7" name="Plassholder for innhold 2">
            <a:extLst>
              <a:ext uri="{FF2B5EF4-FFF2-40B4-BE49-F238E27FC236}">
                <a16:creationId xmlns:a16="http://schemas.microsoft.com/office/drawing/2014/main" id="{794FB0B0-7FB0-4DE5-BF56-981826E1C8DD}"/>
              </a:ext>
            </a:extLst>
          </p:cNvPr>
          <p:cNvSpPr txBox="1">
            <a:spLocks/>
          </p:cNvSpPr>
          <p:nvPr/>
        </p:nvSpPr>
        <p:spPr>
          <a:xfrm>
            <a:off x="3640842" y="2318571"/>
            <a:ext cx="4896247" cy="291054"/>
          </a:xfrm>
          <a:prstGeom prst="rect">
            <a:avLst/>
          </a:prstGeom>
        </p:spPr>
        <p:txBody>
          <a:bodyPr vert="horz" lIns="0" tIns="0" rIns="0" bIns="0" rtlCol="0">
            <a:normAutofit/>
          </a:bodyPr>
          <a:lstStyle>
            <a:lvl1pPr marL="0" indent="0" algn="l" defTabSz="914400" rtl="0" eaLnBrk="1" latinLnBrk="0" hangingPunct="1">
              <a:lnSpc>
                <a:spcPct val="100000"/>
              </a:lnSpc>
              <a:spcBef>
                <a:spcPts val="1000"/>
              </a:spcBef>
              <a:buFont typeface="Arial"/>
              <a:buNone/>
              <a:defRPr sz="1600" kern="1200">
                <a:solidFill>
                  <a:schemeClr val="bg1"/>
                </a:solidFill>
                <a:latin typeface="Verdana" charset="0"/>
                <a:ea typeface="Verdana" charset="0"/>
                <a:cs typeface="Verdana" charset="0"/>
              </a:defRPr>
            </a:lvl1pPr>
            <a:lvl2pPr marL="324000" indent="-180000" algn="l" defTabSz="914400" rtl="0" eaLnBrk="1" latinLnBrk="0" hangingPunct="1">
              <a:lnSpc>
                <a:spcPct val="100000"/>
              </a:lnSpc>
              <a:spcBef>
                <a:spcPts val="500"/>
              </a:spcBef>
              <a:buFont typeface="Cambria" charset="0"/>
              <a:buChar char="−"/>
              <a:defRPr sz="1500" kern="1200">
                <a:solidFill>
                  <a:schemeClr val="bg1"/>
                </a:solidFill>
                <a:latin typeface="Verdana" charset="0"/>
                <a:ea typeface="Verdana" charset="0"/>
                <a:cs typeface="Verdana" charset="0"/>
              </a:defRPr>
            </a:lvl2pPr>
            <a:lvl3pPr marL="432000" indent="-144000" algn="l" defTabSz="914400" rtl="0" eaLnBrk="1" latinLnBrk="0" hangingPunct="1">
              <a:lnSpc>
                <a:spcPct val="100000"/>
              </a:lnSpc>
              <a:spcBef>
                <a:spcPts val="500"/>
              </a:spcBef>
              <a:buFont typeface="LucidaGrande" charset="0"/>
              <a:buChar char="◦"/>
              <a:defRPr sz="1300" kern="1200">
                <a:solidFill>
                  <a:schemeClr val="bg1"/>
                </a:solidFill>
                <a:latin typeface="Verdana" charset="0"/>
                <a:ea typeface="Verdana" charset="0"/>
                <a:cs typeface="Verdana" charset="0"/>
              </a:defRPr>
            </a:lvl3pPr>
            <a:lvl4pPr marL="612000" indent="-108000" algn="l" defTabSz="914400" rtl="0" eaLnBrk="1" latinLnBrk="0" hangingPunct="1">
              <a:lnSpc>
                <a:spcPct val="100000"/>
              </a:lnSpc>
              <a:spcBef>
                <a:spcPts val="500"/>
              </a:spcBef>
              <a:buFont typeface="LucidaGrande" charset="0"/>
              <a:buChar char="⁄"/>
              <a:defRPr sz="1300" kern="1200">
                <a:solidFill>
                  <a:schemeClr val="bg1"/>
                </a:solidFill>
                <a:latin typeface="Verdana" charset="0"/>
                <a:ea typeface="Verdana" charset="0"/>
                <a:cs typeface="Verdana" charset="0"/>
              </a:defRPr>
            </a:lvl4pPr>
            <a:lvl5pPr marL="720000" indent="-108000" algn="l" defTabSz="914400" rtl="0" eaLnBrk="1" latinLnBrk="0" hangingPunct="1">
              <a:lnSpc>
                <a:spcPct val="100000"/>
              </a:lnSpc>
              <a:spcBef>
                <a:spcPts val="500"/>
              </a:spcBef>
              <a:buFont typeface="ArialUnicodeMS" charset="0"/>
              <a:buChar char="‣"/>
              <a:defRPr sz="1300" i="1" kern="1200">
                <a:solidFill>
                  <a:schemeClr val="bg1"/>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pPr>
            <a:r>
              <a:rPr lang="nb-NO" dirty="0"/>
              <a:t>Drøft med ungdomskoordinator</a:t>
            </a:r>
          </a:p>
        </p:txBody>
      </p:sp>
      <p:sp>
        <p:nvSpPr>
          <p:cNvPr id="8" name="Plassholder for innhold 2">
            <a:extLst>
              <a:ext uri="{FF2B5EF4-FFF2-40B4-BE49-F238E27FC236}">
                <a16:creationId xmlns:a16="http://schemas.microsoft.com/office/drawing/2014/main" id="{C77C415F-2C5E-4324-917E-B49CBF420C73}"/>
              </a:ext>
            </a:extLst>
          </p:cNvPr>
          <p:cNvSpPr txBox="1">
            <a:spLocks/>
          </p:cNvSpPr>
          <p:nvPr/>
        </p:nvSpPr>
        <p:spPr>
          <a:xfrm>
            <a:off x="3633990" y="2719069"/>
            <a:ext cx="4896247" cy="291054"/>
          </a:xfrm>
          <a:prstGeom prst="rect">
            <a:avLst/>
          </a:prstGeom>
        </p:spPr>
        <p:txBody>
          <a:bodyPr vert="horz" lIns="0" tIns="0" rIns="0" bIns="0" rtlCol="0">
            <a:normAutofit/>
          </a:bodyPr>
          <a:lstStyle>
            <a:lvl1pPr marL="0" indent="0" algn="l" defTabSz="914400" rtl="0" eaLnBrk="1" latinLnBrk="0" hangingPunct="1">
              <a:lnSpc>
                <a:spcPct val="100000"/>
              </a:lnSpc>
              <a:spcBef>
                <a:spcPts val="1000"/>
              </a:spcBef>
              <a:buFont typeface="Arial"/>
              <a:buNone/>
              <a:defRPr sz="1600" kern="1200">
                <a:solidFill>
                  <a:schemeClr val="bg1"/>
                </a:solidFill>
                <a:latin typeface="Verdana" charset="0"/>
                <a:ea typeface="Verdana" charset="0"/>
                <a:cs typeface="Verdana" charset="0"/>
              </a:defRPr>
            </a:lvl1pPr>
            <a:lvl2pPr marL="324000" indent="-180000" algn="l" defTabSz="914400" rtl="0" eaLnBrk="1" latinLnBrk="0" hangingPunct="1">
              <a:lnSpc>
                <a:spcPct val="100000"/>
              </a:lnSpc>
              <a:spcBef>
                <a:spcPts val="500"/>
              </a:spcBef>
              <a:buFont typeface="Cambria" charset="0"/>
              <a:buChar char="−"/>
              <a:defRPr sz="1500" kern="1200">
                <a:solidFill>
                  <a:schemeClr val="bg1"/>
                </a:solidFill>
                <a:latin typeface="Verdana" charset="0"/>
                <a:ea typeface="Verdana" charset="0"/>
                <a:cs typeface="Verdana" charset="0"/>
              </a:defRPr>
            </a:lvl2pPr>
            <a:lvl3pPr marL="432000" indent="-144000" algn="l" defTabSz="914400" rtl="0" eaLnBrk="1" latinLnBrk="0" hangingPunct="1">
              <a:lnSpc>
                <a:spcPct val="100000"/>
              </a:lnSpc>
              <a:spcBef>
                <a:spcPts val="500"/>
              </a:spcBef>
              <a:buFont typeface="LucidaGrande" charset="0"/>
              <a:buChar char="◦"/>
              <a:defRPr sz="1300" kern="1200">
                <a:solidFill>
                  <a:schemeClr val="bg1"/>
                </a:solidFill>
                <a:latin typeface="Verdana" charset="0"/>
                <a:ea typeface="Verdana" charset="0"/>
                <a:cs typeface="Verdana" charset="0"/>
              </a:defRPr>
            </a:lvl3pPr>
            <a:lvl4pPr marL="612000" indent="-108000" algn="l" defTabSz="914400" rtl="0" eaLnBrk="1" latinLnBrk="0" hangingPunct="1">
              <a:lnSpc>
                <a:spcPct val="100000"/>
              </a:lnSpc>
              <a:spcBef>
                <a:spcPts val="500"/>
              </a:spcBef>
              <a:buFont typeface="LucidaGrande" charset="0"/>
              <a:buChar char="⁄"/>
              <a:defRPr sz="1300" kern="1200">
                <a:solidFill>
                  <a:schemeClr val="bg1"/>
                </a:solidFill>
                <a:latin typeface="Verdana" charset="0"/>
                <a:ea typeface="Verdana" charset="0"/>
                <a:cs typeface="Verdana" charset="0"/>
              </a:defRPr>
            </a:lvl4pPr>
            <a:lvl5pPr marL="720000" indent="-108000" algn="l" defTabSz="914400" rtl="0" eaLnBrk="1" latinLnBrk="0" hangingPunct="1">
              <a:lnSpc>
                <a:spcPct val="100000"/>
              </a:lnSpc>
              <a:spcBef>
                <a:spcPts val="500"/>
              </a:spcBef>
              <a:buFont typeface="ArialUnicodeMS" charset="0"/>
              <a:buChar char="‣"/>
              <a:defRPr sz="1300" i="1" kern="1200">
                <a:solidFill>
                  <a:schemeClr val="bg1"/>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pPr>
            <a:r>
              <a:rPr lang="nb-NO" dirty="0"/>
              <a:t>Inntakssamtale</a:t>
            </a:r>
          </a:p>
        </p:txBody>
      </p:sp>
      <p:sp>
        <p:nvSpPr>
          <p:cNvPr id="9" name="Plassholder for innhold 2">
            <a:extLst>
              <a:ext uri="{FF2B5EF4-FFF2-40B4-BE49-F238E27FC236}">
                <a16:creationId xmlns:a16="http://schemas.microsoft.com/office/drawing/2014/main" id="{7208A7A0-1AF6-4B7F-9642-3FBAA6A2E3B8}"/>
              </a:ext>
            </a:extLst>
          </p:cNvPr>
          <p:cNvSpPr txBox="1">
            <a:spLocks/>
          </p:cNvSpPr>
          <p:nvPr/>
        </p:nvSpPr>
        <p:spPr>
          <a:xfrm>
            <a:off x="3644558" y="3113522"/>
            <a:ext cx="4896247" cy="291054"/>
          </a:xfrm>
          <a:prstGeom prst="rect">
            <a:avLst/>
          </a:prstGeom>
        </p:spPr>
        <p:txBody>
          <a:bodyPr vert="horz" lIns="0" tIns="0" rIns="0" bIns="0" rtlCol="0">
            <a:normAutofit/>
          </a:bodyPr>
          <a:lstStyle>
            <a:lvl1pPr marL="0" indent="0" algn="l" defTabSz="914400" rtl="0" eaLnBrk="1" latinLnBrk="0" hangingPunct="1">
              <a:lnSpc>
                <a:spcPct val="100000"/>
              </a:lnSpc>
              <a:spcBef>
                <a:spcPts val="1000"/>
              </a:spcBef>
              <a:buFont typeface="Arial"/>
              <a:buNone/>
              <a:defRPr sz="1600" kern="1200">
                <a:solidFill>
                  <a:schemeClr val="bg1"/>
                </a:solidFill>
                <a:latin typeface="Verdana" charset="0"/>
                <a:ea typeface="Verdana" charset="0"/>
                <a:cs typeface="Verdana" charset="0"/>
              </a:defRPr>
            </a:lvl1pPr>
            <a:lvl2pPr marL="324000" indent="-180000" algn="l" defTabSz="914400" rtl="0" eaLnBrk="1" latinLnBrk="0" hangingPunct="1">
              <a:lnSpc>
                <a:spcPct val="100000"/>
              </a:lnSpc>
              <a:spcBef>
                <a:spcPts val="500"/>
              </a:spcBef>
              <a:buFont typeface="Cambria" charset="0"/>
              <a:buChar char="−"/>
              <a:defRPr sz="1500" kern="1200">
                <a:solidFill>
                  <a:schemeClr val="bg1"/>
                </a:solidFill>
                <a:latin typeface="Verdana" charset="0"/>
                <a:ea typeface="Verdana" charset="0"/>
                <a:cs typeface="Verdana" charset="0"/>
              </a:defRPr>
            </a:lvl2pPr>
            <a:lvl3pPr marL="432000" indent="-144000" algn="l" defTabSz="914400" rtl="0" eaLnBrk="1" latinLnBrk="0" hangingPunct="1">
              <a:lnSpc>
                <a:spcPct val="100000"/>
              </a:lnSpc>
              <a:spcBef>
                <a:spcPts val="500"/>
              </a:spcBef>
              <a:buFont typeface="LucidaGrande" charset="0"/>
              <a:buChar char="◦"/>
              <a:defRPr sz="1300" kern="1200">
                <a:solidFill>
                  <a:schemeClr val="bg1"/>
                </a:solidFill>
                <a:latin typeface="Verdana" charset="0"/>
                <a:ea typeface="Verdana" charset="0"/>
                <a:cs typeface="Verdana" charset="0"/>
              </a:defRPr>
            </a:lvl3pPr>
            <a:lvl4pPr marL="612000" indent="-108000" algn="l" defTabSz="914400" rtl="0" eaLnBrk="1" latinLnBrk="0" hangingPunct="1">
              <a:lnSpc>
                <a:spcPct val="100000"/>
              </a:lnSpc>
              <a:spcBef>
                <a:spcPts val="500"/>
              </a:spcBef>
              <a:buFont typeface="LucidaGrande" charset="0"/>
              <a:buChar char="⁄"/>
              <a:defRPr sz="1300" kern="1200">
                <a:solidFill>
                  <a:schemeClr val="bg1"/>
                </a:solidFill>
                <a:latin typeface="Verdana" charset="0"/>
                <a:ea typeface="Verdana" charset="0"/>
                <a:cs typeface="Verdana" charset="0"/>
              </a:defRPr>
            </a:lvl4pPr>
            <a:lvl5pPr marL="720000" indent="-108000" algn="l" defTabSz="914400" rtl="0" eaLnBrk="1" latinLnBrk="0" hangingPunct="1">
              <a:lnSpc>
                <a:spcPct val="100000"/>
              </a:lnSpc>
              <a:spcBef>
                <a:spcPts val="500"/>
              </a:spcBef>
              <a:buFont typeface="ArialUnicodeMS" charset="0"/>
              <a:buChar char="‣"/>
              <a:defRPr sz="1300" i="1" kern="1200">
                <a:solidFill>
                  <a:schemeClr val="bg1"/>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pPr>
            <a:r>
              <a:rPr lang="nb-NO" dirty="0"/>
              <a:t>Min plan</a:t>
            </a:r>
          </a:p>
        </p:txBody>
      </p:sp>
      <p:sp>
        <p:nvSpPr>
          <p:cNvPr id="10" name="Plassholder for innhold 2">
            <a:extLst>
              <a:ext uri="{FF2B5EF4-FFF2-40B4-BE49-F238E27FC236}">
                <a16:creationId xmlns:a16="http://schemas.microsoft.com/office/drawing/2014/main" id="{ED0C5331-A90E-465A-BF37-57756BD17421}"/>
              </a:ext>
            </a:extLst>
          </p:cNvPr>
          <p:cNvSpPr txBox="1">
            <a:spLocks/>
          </p:cNvSpPr>
          <p:nvPr/>
        </p:nvSpPr>
        <p:spPr>
          <a:xfrm>
            <a:off x="3633989" y="3520065"/>
            <a:ext cx="4896247" cy="291054"/>
          </a:xfrm>
          <a:prstGeom prst="rect">
            <a:avLst/>
          </a:prstGeom>
        </p:spPr>
        <p:txBody>
          <a:bodyPr vert="horz" lIns="0" tIns="0" rIns="0" bIns="0" rtlCol="0">
            <a:normAutofit/>
          </a:bodyPr>
          <a:lstStyle>
            <a:lvl1pPr marL="0" indent="0" algn="l" defTabSz="914400" rtl="0" eaLnBrk="1" latinLnBrk="0" hangingPunct="1">
              <a:lnSpc>
                <a:spcPct val="100000"/>
              </a:lnSpc>
              <a:spcBef>
                <a:spcPts val="1000"/>
              </a:spcBef>
              <a:buFont typeface="Arial"/>
              <a:buNone/>
              <a:defRPr sz="1600" kern="1200">
                <a:solidFill>
                  <a:schemeClr val="bg1"/>
                </a:solidFill>
                <a:latin typeface="Verdana" charset="0"/>
                <a:ea typeface="Verdana" charset="0"/>
                <a:cs typeface="Verdana" charset="0"/>
              </a:defRPr>
            </a:lvl1pPr>
            <a:lvl2pPr marL="324000" indent="-180000" algn="l" defTabSz="914400" rtl="0" eaLnBrk="1" latinLnBrk="0" hangingPunct="1">
              <a:lnSpc>
                <a:spcPct val="100000"/>
              </a:lnSpc>
              <a:spcBef>
                <a:spcPts val="500"/>
              </a:spcBef>
              <a:buFont typeface="Cambria" charset="0"/>
              <a:buChar char="−"/>
              <a:defRPr sz="1500" kern="1200">
                <a:solidFill>
                  <a:schemeClr val="bg1"/>
                </a:solidFill>
                <a:latin typeface="Verdana" charset="0"/>
                <a:ea typeface="Verdana" charset="0"/>
                <a:cs typeface="Verdana" charset="0"/>
              </a:defRPr>
            </a:lvl2pPr>
            <a:lvl3pPr marL="432000" indent="-144000" algn="l" defTabSz="914400" rtl="0" eaLnBrk="1" latinLnBrk="0" hangingPunct="1">
              <a:lnSpc>
                <a:spcPct val="100000"/>
              </a:lnSpc>
              <a:spcBef>
                <a:spcPts val="500"/>
              </a:spcBef>
              <a:buFont typeface="LucidaGrande" charset="0"/>
              <a:buChar char="◦"/>
              <a:defRPr sz="1300" kern="1200">
                <a:solidFill>
                  <a:schemeClr val="bg1"/>
                </a:solidFill>
                <a:latin typeface="Verdana" charset="0"/>
                <a:ea typeface="Verdana" charset="0"/>
                <a:cs typeface="Verdana" charset="0"/>
              </a:defRPr>
            </a:lvl3pPr>
            <a:lvl4pPr marL="612000" indent="-108000" algn="l" defTabSz="914400" rtl="0" eaLnBrk="1" latinLnBrk="0" hangingPunct="1">
              <a:lnSpc>
                <a:spcPct val="100000"/>
              </a:lnSpc>
              <a:spcBef>
                <a:spcPts val="500"/>
              </a:spcBef>
              <a:buFont typeface="LucidaGrande" charset="0"/>
              <a:buChar char="⁄"/>
              <a:defRPr sz="1300" kern="1200">
                <a:solidFill>
                  <a:schemeClr val="bg1"/>
                </a:solidFill>
                <a:latin typeface="Verdana" charset="0"/>
                <a:ea typeface="Verdana" charset="0"/>
                <a:cs typeface="Verdana" charset="0"/>
              </a:defRPr>
            </a:lvl4pPr>
            <a:lvl5pPr marL="720000" indent="-108000" algn="l" defTabSz="914400" rtl="0" eaLnBrk="1" latinLnBrk="0" hangingPunct="1">
              <a:lnSpc>
                <a:spcPct val="100000"/>
              </a:lnSpc>
              <a:spcBef>
                <a:spcPts val="500"/>
              </a:spcBef>
              <a:buFont typeface="ArialUnicodeMS" charset="0"/>
              <a:buChar char="‣"/>
              <a:defRPr sz="1300" i="1" kern="1200">
                <a:solidFill>
                  <a:schemeClr val="bg1"/>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pPr>
            <a:r>
              <a:rPr lang="nb-NO" dirty="0"/>
              <a:t>Ukentlig oppfølging av mentor</a:t>
            </a:r>
          </a:p>
        </p:txBody>
      </p:sp>
      <p:sp>
        <p:nvSpPr>
          <p:cNvPr id="11" name="Plassholder for innhold 2">
            <a:extLst>
              <a:ext uri="{FF2B5EF4-FFF2-40B4-BE49-F238E27FC236}">
                <a16:creationId xmlns:a16="http://schemas.microsoft.com/office/drawing/2014/main" id="{BD229A21-9C59-470A-8C40-83B60A117705}"/>
              </a:ext>
            </a:extLst>
          </p:cNvPr>
          <p:cNvSpPr txBox="1">
            <a:spLocks/>
          </p:cNvSpPr>
          <p:nvPr/>
        </p:nvSpPr>
        <p:spPr>
          <a:xfrm>
            <a:off x="3633988" y="3920563"/>
            <a:ext cx="4896247" cy="291054"/>
          </a:xfrm>
          <a:prstGeom prst="rect">
            <a:avLst/>
          </a:prstGeom>
        </p:spPr>
        <p:txBody>
          <a:bodyPr vert="horz" lIns="0" tIns="0" rIns="0" bIns="0" rtlCol="0">
            <a:normAutofit/>
          </a:bodyPr>
          <a:lstStyle>
            <a:lvl1pPr marL="0" indent="0" algn="l" defTabSz="914400" rtl="0" eaLnBrk="1" latinLnBrk="0" hangingPunct="1">
              <a:lnSpc>
                <a:spcPct val="100000"/>
              </a:lnSpc>
              <a:spcBef>
                <a:spcPts val="1000"/>
              </a:spcBef>
              <a:buFont typeface="Arial"/>
              <a:buNone/>
              <a:defRPr sz="1600" kern="1200">
                <a:solidFill>
                  <a:schemeClr val="bg1"/>
                </a:solidFill>
                <a:latin typeface="Verdana" charset="0"/>
                <a:ea typeface="Verdana" charset="0"/>
                <a:cs typeface="Verdana" charset="0"/>
              </a:defRPr>
            </a:lvl1pPr>
            <a:lvl2pPr marL="324000" indent="-180000" algn="l" defTabSz="914400" rtl="0" eaLnBrk="1" latinLnBrk="0" hangingPunct="1">
              <a:lnSpc>
                <a:spcPct val="100000"/>
              </a:lnSpc>
              <a:spcBef>
                <a:spcPts val="500"/>
              </a:spcBef>
              <a:buFont typeface="Cambria" charset="0"/>
              <a:buChar char="−"/>
              <a:defRPr sz="1500" kern="1200">
                <a:solidFill>
                  <a:schemeClr val="bg1"/>
                </a:solidFill>
                <a:latin typeface="Verdana" charset="0"/>
                <a:ea typeface="Verdana" charset="0"/>
                <a:cs typeface="Verdana" charset="0"/>
              </a:defRPr>
            </a:lvl2pPr>
            <a:lvl3pPr marL="432000" indent="-144000" algn="l" defTabSz="914400" rtl="0" eaLnBrk="1" latinLnBrk="0" hangingPunct="1">
              <a:lnSpc>
                <a:spcPct val="100000"/>
              </a:lnSpc>
              <a:spcBef>
                <a:spcPts val="500"/>
              </a:spcBef>
              <a:buFont typeface="LucidaGrande" charset="0"/>
              <a:buChar char="◦"/>
              <a:defRPr sz="1300" kern="1200">
                <a:solidFill>
                  <a:schemeClr val="bg1"/>
                </a:solidFill>
                <a:latin typeface="Verdana" charset="0"/>
                <a:ea typeface="Verdana" charset="0"/>
                <a:cs typeface="Verdana" charset="0"/>
              </a:defRPr>
            </a:lvl3pPr>
            <a:lvl4pPr marL="612000" indent="-108000" algn="l" defTabSz="914400" rtl="0" eaLnBrk="1" latinLnBrk="0" hangingPunct="1">
              <a:lnSpc>
                <a:spcPct val="100000"/>
              </a:lnSpc>
              <a:spcBef>
                <a:spcPts val="500"/>
              </a:spcBef>
              <a:buFont typeface="LucidaGrande" charset="0"/>
              <a:buChar char="⁄"/>
              <a:defRPr sz="1300" kern="1200">
                <a:solidFill>
                  <a:schemeClr val="bg1"/>
                </a:solidFill>
                <a:latin typeface="Verdana" charset="0"/>
                <a:ea typeface="Verdana" charset="0"/>
                <a:cs typeface="Verdana" charset="0"/>
              </a:defRPr>
            </a:lvl4pPr>
            <a:lvl5pPr marL="720000" indent="-108000" algn="l" defTabSz="914400" rtl="0" eaLnBrk="1" latinLnBrk="0" hangingPunct="1">
              <a:lnSpc>
                <a:spcPct val="100000"/>
              </a:lnSpc>
              <a:spcBef>
                <a:spcPts val="500"/>
              </a:spcBef>
              <a:buFont typeface="ArialUnicodeMS" charset="0"/>
              <a:buChar char="‣"/>
              <a:defRPr sz="1300" i="1" kern="1200">
                <a:solidFill>
                  <a:schemeClr val="bg1"/>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pPr>
            <a:r>
              <a:rPr lang="nb-NO" dirty="0"/>
              <a:t>Månedlige lagmøter</a:t>
            </a:r>
          </a:p>
        </p:txBody>
      </p:sp>
      <p:sp>
        <p:nvSpPr>
          <p:cNvPr id="12" name="Plassholder for innhold 2">
            <a:extLst>
              <a:ext uri="{FF2B5EF4-FFF2-40B4-BE49-F238E27FC236}">
                <a16:creationId xmlns:a16="http://schemas.microsoft.com/office/drawing/2014/main" id="{C653C16B-2C22-4F93-BADD-57F15FA5881C}"/>
              </a:ext>
            </a:extLst>
          </p:cNvPr>
          <p:cNvSpPr txBox="1">
            <a:spLocks/>
          </p:cNvSpPr>
          <p:nvPr/>
        </p:nvSpPr>
        <p:spPr>
          <a:xfrm>
            <a:off x="3622059" y="4315016"/>
            <a:ext cx="4896247" cy="291054"/>
          </a:xfrm>
          <a:prstGeom prst="rect">
            <a:avLst/>
          </a:prstGeom>
        </p:spPr>
        <p:txBody>
          <a:bodyPr vert="horz" lIns="0" tIns="0" rIns="0" bIns="0" rtlCol="0">
            <a:normAutofit/>
          </a:bodyPr>
          <a:lstStyle>
            <a:lvl1pPr marL="0" indent="0" algn="l" defTabSz="914400" rtl="0" eaLnBrk="1" latinLnBrk="0" hangingPunct="1">
              <a:lnSpc>
                <a:spcPct val="100000"/>
              </a:lnSpc>
              <a:spcBef>
                <a:spcPts val="1000"/>
              </a:spcBef>
              <a:buFont typeface="Arial"/>
              <a:buNone/>
              <a:defRPr sz="1600" kern="1200">
                <a:solidFill>
                  <a:schemeClr val="bg1"/>
                </a:solidFill>
                <a:latin typeface="Verdana" charset="0"/>
                <a:ea typeface="Verdana" charset="0"/>
                <a:cs typeface="Verdana" charset="0"/>
              </a:defRPr>
            </a:lvl1pPr>
            <a:lvl2pPr marL="324000" indent="-180000" algn="l" defTabSz="914400" rtl="0" eaLnBrk="1" latinLnBrk="0" hangingPunct="1">
              <a:lnSpc>
                <a:spcPct val="100000"/>
              </a:lnSpc>
              <a:spcBef>
                <a:spcPts val="500"/>
              </a:spcBef>
              <a:buFont typeface="Cambria" charset="0"/>
              <a:buChar char="−"/>
              <a:defRPr sz="1500" kern="1200">
                <a:solidFill>
                  <a:schemeClr val="bg1"/>
                </a:solidFill>
                <a:latin typeface="Verdana" charset="0"/>
                <a:ea typeface="Verdana" charset="0"/>
                <a:cs typeface="Verdana" charset="0"/>
              </a:defRPr>
            </a:lvl2pPr>
            <a:lvl3pPr marL="432000" indent="-144000" algn="l" defTabSz="914400" rtl="0" eaLnBrk="1" latinLnBrk="0" hangingPunct="1">
              <a:lnSpc>
                <a:spcPct val="100000"/>
              </a:lnSpc>
              <a:spcBef>
                <a:spcPts val="500"/>
              </a:spcBef>
              <a:buFont typeface="LucidaGrande" charset="0"/>
              <a:buChar char="◦"/>
              <a:defRPr sz="1300" kern="1200">
                <a:solidFill>
                  <a:schemeClr val="bg1"/>
                </a:solidFill>
                <a:latin typeface="Verdana" charset="0"/>
                <a:ea typeface="Verdana" charset="0"/>
                <a:cs typeface="Verdana" charset="0"/>
              </a:defRPr>
            </a:lvl3pPr>
            <a:lvl4pPr marL="612000" indent="-108000" algn="l" defTabSz="914400" rtl="0" eaLnBrk="1" latinLnBrk="0" hangingPunct="1">
              <a:lnSpc>
                <a:spcPct val="100000"/>
              </a:lnSpc>
              <a:spcBef>
                <a:spcPts val="500"/>
              </a:spcBef>
              <a:buFont typeface="LucidaGrande" charset="0"/>
              <a:buChar char="⁄"/>
              <a:defRPr sz="1300" kern="1200">
                <a:solidFill>
                  <a:schemeClr val="bg1"/>
                </a:solidFill>
                <a:latin typeface="Verdana" charset="0"/>
                <a:ea typeface="Verdana" charset="0"/>
                <a:cs typeface="Verdana" charset="0"/>
              </a:defRPr>
            </a:lvl4pPr>
            <a:lvl5pPr marL="720000" indent="-108000" algn="l" defTabSz="914400" rtl="0" eaLnBrk="1" latinLnBrk="0" hangingPunct="1">
              <a:lnSpc>
                <a:spcPct val="100000"/>
              </a:lnSpc>
              <a:spcBef>
                <a:spcPts val="500"/>
              </a:spcBef>
              <a:buFont typeface="ArialUnicodeMS" charset="0"/>
              <a:buChar char="‣"/>
              <a:defRPr sz="1300" i="1" kern="1200">
                <a:solidFill>
                  <a:schemeClr val="bg1"/>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fontAlgn="auto">
              <a:spcAft>
                <a:spcPts val="0"/>
              </a:spcAft>
            </a:pPr>
            <a:r>
              <a:rPr lang="nb-NO" dirty="0"/>
              <a:t>Evaluering</a:t>
            </a:r>
          </a:p>
        </p:txBody>
      </p:sp>
    </p:spTree>
    <p:extLst>
      <p:ext uri="{BB962C8B-B14F-4D97-AF65-F5344CB8AC3E}">
        <p14:creationId xmlns:p14="http://schemas.microsoft.com/office/powerpoint/2010/main" val="182198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8" grpId="0"/>
      <p:bldP spid="9"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73CF8BF1-DB6F-48B2-B5D0-6FE8A697F3E5}"/>
              </a:ext>
            </a:extLst>
          </p:cNvPr>
          <p:cNvSpPr>
            <a:spLocks noGrp="1"/>
          </p:cNvSpPr>
          <p:nvPr>
            <p:ph type="ftr" sz="quarter" idx="3"/>
          </p:nvPr>
        </p:nvSpPr>
        <p:spPr/>
        <p:txBody>
          <a:bodyPr/>
          <a:lstStyle/>
          <a:p>
            <a:endParaRPr lang="en-GB" dirty="0"/>
          </a:p>
        </p:txBody>
      </p:sp>
      <p:sp>
        <p:nvSpPr>
          <p:cNvPr id="3" name="Plassholder for lysbildenummer 2">
            <a:extLst>
              <a:ext uri="{FF2B5EF4-FFF2-40B4-BE49-F238E27FC236}">
                <a16:creationId xmlns:a16="http://schemas.microsoft.com/office/drawing/2014/main" id="{1EFE30DC-9739-480E-B4DB-782A9D8CEFB8}"/>
              </a:ext>
            </a:extLst>
          </p:cNvPr>
          <p:cNvSpPr>
            <a:spLocks noGrp="1"/>
          </p:cNvSpPr>
          <p:nvPr>
            <p:ph type="sldNum" sz="quarter" idx="4"/>
          </p:nvPr>
        </p:nvSpPr>
        <p:spPr/>
        <p:txBody>
          <a:bodyPr/>
          <a:lstStyle/>
          <a:p>
            <a:r>
              <a:rPr lang="nb-NO" altLang="nb-NO"/>
              <a:t>Side </a:t>
            </a:r>
            <a:fld id="{F57D2C7E-FF28-3646-BDC8-24A1FA3E5E8D}" type="slidenum">
              <a:rPr lang="en-GB" smtClean="0"/>
              <a:pPr/>
              <a:t>14</a:t>
            </a:fld>
            <a:endParaRPr lang="en-GB" dirty="0"/>
          </a:p>
        </p:txBody>
      </p:sp>
      <p:sp>
        <p:nvSpPr>
          <p:cNvPr id="4" name="Plassholder for dato 3">
            <a:extLst>
              <a:ext uri="{FF2B5EF4-FFF2-40B4-BE49-F238E27FC236}">
                <a16:creationId xmlns:a16="http://schemas.microsoft.com/office/drawing/2014/main" id="{09C13669-8A4E-41AF-9035-B1BE9510CA66}"/>
              </a:ext>
            </a:extLst>
          </p:cNvPr>
          <p:cNvSpPr>
            <a:spLocks noGrp="1"/>
          </p:cNvSpPr>
          <p:nvPr>
            <p:ph type="dt" sz="half" idx="2"/>
          </p:nvPr>
        </p:nvSpPr>
        <p:spPr/>
        <p:txBody>
          <a:bodyPr/>
          <a:lstStyle/>
          <a:p>
            <a:fld id="{71CF5760-0137-4D42-83E3-B092B0912E30}" type="datetime1">
              <a:rPr lang="nb-NO" smtClean="0"/>
              <a:t>04.09.2026</a:t>
            </a:fld>
            <a:endParaRPr lang="en-GB" dirty="0"/>
          </a:p>
        </p:txBody>
      </p:sp>
      <p:sp>
        <p:nvSpPr>
          <p:cNvPr id="5" name="Tittel 4">
            <a:extLst>
              <a:ext uri="{FF2B5EF4-FFF2-40B4-BE49-F238E27FC236}">
                <a16:creationId xmlns:a16="http://schemas.microsoft.com/office/drawing/2014/main" id="{A085B53D-A9C9-45EE-A4A6-FA7E67F6A9D9}"/>
              </a:ext>
            </a:extLst>
          </p:cNvPr>
          <p:cNvSpPr>
            <a:spLocks noGrp="1"/>
          </p:cNvSpPr>
          <p:nvPr>
            <p:ph type="ctrTitle"/>
          </p:nvPr>
        </p:nvSpPr>
        <p:spPr>
          <a:xfrm>
            <a:off x="3779912" y="1027311"/>
            <a:ext cx="4896247" cy="911656"/>
          </a:xfrm>
        </p:spPr>
        <p:txBody>
          <a:bodyPr>
            <a:normAutofit/>
          </a:bodyPr>
          <a:lstStyle/>
          <a:p>
            <a:pPr algn="l"/>
            <a:r>
              <a:rPr lang="en-GB" dirty="0"/>
              <a:t>Å </a:t>
            </a:r>
            <a:r>
              <a:rPr lang="en-GB" dirty="0" err="1"/>
              <a:t>være</a:t>
            </a:r>
            <a:r>
              <a:rPr lang="en-GB" dirty="0"/>
              <a:t> den signifikante andre </a:t>
            </a:r>
          </a:p>
        </p:txBody>
      </p:sp>
      <p:sp>
        <p:nvSpPr>
          <p:cNvPr id="6" name="Undertittel 5">
            <a:extLst>
              <a:ext uri="{FF2B5EF4-FFF2-40B4-BE49-F238E27FC236}">
                <a16:creationId xmlns:a16="http://schemas.microsoft.com/office/drawing/2014/main" id="{C22E8BF4-AAD7-4C26-8671-29169485CA2C}"/>
              </a:ext>
            </a:extLst>
          </p:cNvPr>
          <p:cNvSpPr>
            <a:spLocks noGrp="1"/>
          </p:cNvSpPr>
          <p:nvPr>
            <p:ph type="subTitle" idx="1"/>
          </p:nvPr>
        </p:nvSpPr>
        <p:spPr/>
        <p:txBody>
          <a:bodyPr/>
          <a:lstStyle/>
          <a:p>
            <a:endParaRPr lang="en-GB" dirty="0"/>
          </a:p>
        </p:txBody>
      </p:sp>
      <p:pic>
        <p:nvPicPr>
          <p:cNvPr id="8" name="Bilde 7">
            <a:extLst>
              <a:ext uri="{FF2B5EF4-FFF2-40B4-BE49-F238E27FC236}">
                <a16:creationId xmlns:a16="http://schemas.microsoft.com/office/drawing/2014/main" id="{B9C4206C-8EB7-41ED-9DAB-83BD8AB3CBCB}"/>
              </a:ext>
            </a:extLst>
          </p:cNvPr>
          <p:cNvPicPr>
            <a:picLocks noChangeAspect="1"/>
          </p:cNvPicPr>
          <p:nvPr/>
        </p:nvPicPr>
        <p:blipFill>
          <a:blip r:embed="rId3"/>
          <a:stretch>
            <a:fillRect/>
          </a:stretch>
        </p:blipFill>
        <p:spPr>
          <a:xfrm>
            <a:off x="3635599" y="2201749"/>
            <a:ext cx="5040560" cy="2387420"/>
          </a:xfrm>
          <a:prstGeom prst="rect">
            <a:avLst/>
          </a:prstGeom>
        </p:spPr>
      </p:pic>
    </p:spTree>
    <p:extLst>
      <p:ext uri="{BB962C8B-B14F-4D97-AF65-F5344CB8AC3E}">
        <p14:creationId xmlns:p14="http://schemas.microsoft.com/office/powerpoint/2010/main" val="986956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3B95A55-8492-43B1-A84E-17B76DB8B68F}"/>
              </a:ext>
            </a:extLst>
          </p:cNvPr>
          <p:cNvSpPr>
            <a:spLocks noGrp="1"/>
          </p:cNvSpPr>
          <p:nvPr>
            <p:ph type="ctrTitle"/>
          </p:nvPr>
        </p:nvSpPr>
        <p:spPr>
          <a:xfrm>
            <a:off x="3707739" y="1339173"/>
            <a:ext cx="4896247" cy="296474"/>
          </a:xfrm>
        </p:spPr>
        <p:txBody>
          <a:bodyPr>
            <a:normAutofit fontScale="90000"/>
          </a:bodyPr>
          <a:lstStyle/>
          <a:p>
            <a:endParaRPr lang="en-GB" dirty="0"/>
          </a:p>
        </p:txBody>
      </p:sp>
      <p:sp>
        <p:nvSpPr>
          <p:cNvPr id="3" name="Undertittel 2">
            <a:extLst>
              <a:ext uri="{FF2B5EF4-FFF2-40B4-BE49-F238E27FC236}">
                <a16:creationId xmlns:a16="http://schemas.microsoft.com/office/drawing/2014/main" id="{1820FD35-2057-4F32-AAA6-0DB8A3C48540}"/>
              </a:ext>
            </a:extLst>
          </p:cNvPr>
          <p:cNvSpPr>
            <a:spLocks noGrp="1"/>
          </p:cNvSpPr>
          <p:nvPr>
            <p:ph type="subTitle" idx="1"/>
          </p:nvPr>
        </p:nvSpPr>
        <p:spPr>
          <a:xfrm>
            <a:off x="2555776" y="2067694"/>
            <a:ext cx="6048475" cy="2232843"/>
          </a:xfrm>
        </p:spPr>
        <p:txBody>
          <a:bodyPr>
            <a:normAutofit/>
          </a:bodyPr>
          <a:lstStyle/>
          <a:p>
            <a:pPr algn="ctr"/>
            <a:r>
              <a:rPr lang="en-GB" sz="3600" b="1" dirty="0" err="1">
                <a:latin typeface="Times New Roman" panose="02020603050405020304" pitchFamily="18" charset="0"/>
                <a:cs typeface="Times New Roman" panose="02020603050405020304" pitchFamily="18" charset="0"/>
              </a:rPr>
              <a:t>Hva</a:t>
            </a:r>
            <a:r>
              <a:rPr lang="en-GB" sz="3600" b="1" dirty="0">
                <a:latin typeface="Times New Roman" panose="02020603050405020304" pitchFamily="18" charset="0"/>
                <a:cs typeface="Times New Roman" panose="02020603050405020304" pitchFamily="18" charset="0"/>
              </a:rPr>
              <a:t> </a:t>
            </a:r>
            <a:r>
              <a:rPr lang="en-GB" sz="3600" b="1" dirty="0" err="1">
                <a:latin typeface="Times New Roman" panose="02020603050405020304" pitchFamily="18" charset="0"/>
                <a:cs typeface="Times New Roman" panose="02020603050405020304" pitchFamily="18" charset="0"/>
              </a:rPr>
              <a:t>gjør</a:t>
            </a:r>
            <a:r>
              <a:rPr lang="en-GB" sz="3600" b="1" dirty="0">
                <a:latin typeface="Times New Roman" panose="02020603050405020304" pitchFamily="18" charset="0"/>
                <a:cs typeface="Times New Roman" panose="02020603050405020304" pitchFamily="18" charset="0"/>
              </a:rPr>
              <a:t> </a:t>
            </a:r>
            <a:r>
              <a:rPr lang="en-GB" sz="3600" b="1" dirty="0" err="1">
                <a:latin typeface="Times New Roman" panose="02020603050405020304" pitchFamily="18" charset="0"/>
                <a:cs typeface="Times New Roman" panose="02020603050405020304" pitchFamily="18" charset="0"/>
              </a:rPr>
              <a:t>dere</a:t>
            </a:r>
            <a:r>
              <a:rPr lang="en-GB" sz="3600" b="1" dirty="0">
                <a:latin typeface="Times New Roman" panose="02020603050405020304" pitchFamily="18" charset="0"/>
                <a:cs typeface="Times New Roman" panose="02020603050405020304" pitchFamily="18" charset="0"/>
              </a:rPr>
              <a:t> </a:t>
            </a:r>
            <a:r>
              <a:rPr lang="en-GB" sz="3600" b="1" dirty="0" err="1">
                <a:latin typeface="Times New Roman" panose="02020603050405020304" pitchFamily="18" charset="0"/>
                <a:cs typeface="Times New Roman" panose="02020603050405020304" pitchFamily="18" charset="0"/>
              </a:rPr>
              <a:t>i</a:t>
            </a:r>
            <a:r>
              <a:rPr lang="en-GB" sz="3600" b="1" dirty="0">
                <a:latin typeface="Times New Roman" panose="02020603050405020304" pitchFamily="18" charset="0"/>
                <a:cs typeface="Times New Roman" panose="02020603050405020304" pitchFamily="18" charset="0"/>
              </a:rPr>
              <a:t> din </a:t>
            </a:r>
            <a:r>
              <a:rPr lang="en-GB" sz="3600" b="1" dirty="0" err="1">
                <a:latin typeface="Times New Roman" panose="02020603050405020304" pitchFamily="18" charset="0"/>
                <a:cs typeface="Times New Roman" panose="02020603050405020304" pitchFamily="18" charset="0"/>
              </a:rPr>
              <a:t>klubb</a:t>
            </a:r>
            <a:r>
              <a:rPr lang="en-GB" sz="3600" b="1" dirty="0">
                <a:latin typeface="Times New Roman" panose="02020603050405020304" pitchFamily="18" charset="0"/>
                <a:cs typeface="Times New Roman" panose="02020603050405020304" pitchFamily="18" charset="0"/>
              </a:rPr>
              <a:t> for å </a:t>
            </a:r>
            <a:r>
              <a:rPr lang="en-GB" sz="3600" b="1" dirty="0" err="1">
                <a:latin typeface="Times New Roman" panose="02020603050405020304" pitchFamily="18" charset="0"/>
                <a:cs typeface="Times New Roman" panose="02020603050405020304" pitchFamily="18" charset="0"/>
              </a:rPr>
              <a:t>inkludere</a:t>
            </a:r>
            <a:r>
              <a:rPr lang="en-GB" sz="3600" b="1" dirty="0">
                <a:latin typeface="Times New Roman" panose="02020603050405020304" pitchFamily="18" charset="0"/>
                <a:cs typeface="Times New Roman" panose="02020603050405020304" pitchFamily="18" charset="0"/>
              </a:rPr>
              <a:t>/</a:t>
            </a:r>
            <a:r>
              <a:rPr lang="en-GB" sz="3600" b="1" dirty="0" err="1">
                <a:latin typeface="Times New Roman" panose="02020603050405020304" pitchFamily="18" charset="0"/>
                <a:cs typeface="Times New Roman" panose="02020603050405020304" pitchFamily="18" charset="0"/>
              </a:rPr>
              <a:t>skape</a:t>
            </a:r>
            <a:r>
              <a:rPr lang="en-GB" sz="3600" b="1" dirty="0">
                <a:latin typeface="Times New Roman" panose="02020603050405020304" pitchFamily="18" charset="0"/>
                <a:cs typeface="Times New Roman" panose="02020603050405020304" pitchFamily="18" charset="0"/>
              </a:rPr>
              <a:t> </a:t>
            </a:r>
            <a:r>
              <a:rPr lang="en-GB" sz="3600" b="1" dirty="0" err="1">
                <a:latin typeface="Times New Roman" panose="02020603050405020304" pitchFamily="18" charset="0"/>
                <a:cs typeface="Times New Roman" panose="02020603050405020304" pitchFamily="18" charset="0"/>
              </a:rPr>
              <a:t>tilhørighet</a:t>
            </a:r>
            <a:r>
              <a:rPr lang="en-GB" sz="3600" b="1" dirty="0"/>
              <a:t>? </a:t>
            </a:r>
          </a:p>
        </p:txBody>
      </p:sp>
      <p:sp>
        <p:nvSpPr>
          <p:cNvPr id="4" name="Plassholder for bunntekst 3">
            <a:extLst>
              <a:ext uri="{FF2B5EF4-FFF2-40B4-BE49-F238E27FC236}">
                <a16:creationId xmlns:a16="http://schemas.microsoft.com/office/drawing/2014/main" id="{EA732C1E-7E7D-4DD8-8ED2-37631B3001FC}"/>
              </a:ext>
            </a:extLst>
          </p:cNvPr>
          <p:cNvSpPr>
            <a:spLocks noGrp="1"/>
          </p:cNvSpPr>
          <p:nvPr>
            <p:ph type="ftr" sz="quarter" idx="3"/>
          </p:nvPr>
        </p:nvSpPr>
        <p:spPr/>
        <p:txBody>
          <a:bodyPr/>
          <a:lstStyle/>
          <a:p>
            <a:endParaRPr lang="en-GB" dirty="0"/>
          </a:p>
        </p:txBody>
      </p:sp>
      <p:sp>
        <p:nvSpPr>
          <p:cNvPr id="5" name="Plassholder for lysbildenummer 4">
            <a:extLst>
              <a:ext uri="{FF2B5EF4-FFF2-40B4-BE49-F238E27FC236}">
                <a16:creationId xmlns:a16="http://schemas.microsoft.com/office/drawing/2014/main" id="{1574E0AF-E2B8-4FE4-8C18-0A4FBC343A27}"/>
              </a:ext>
            </a:extLst>
          </p:cNvPr>
          <p:cNvSpPr>
            <a:spLocks noGrp="1"/>
          </p:cNvSpPr>
          <p:nvPr>
            <p:ph type="sldNum" sz="quarter" idx="4"/>
          </p:nvPr>
        </p:nvSpPr>
        <p:spPr/>
        <p:txBody>
          <a:bodyPr/>
          <a:lstStyle/>
          <a:p>
            <a:r>
              <a:rPr lang="nb-NO" altLang="nb-NO"/>
              <a:t>Side </a:t>
            </a:r>
            <a:fld id="{F57D2C7E-FF28-3646-BDC8-24A1FA3E5E8D}" type="slidenum">
              <a:rPr lang="en-GB" smtClean="0"/>
              <a:pPr/>
              <a:t>15</a:t>
            </a:fld>
            <a:endParaRPr lang="en-GB" dirty="0"/>
          </a:p>
        </p:txBody>
      </p:sp>
      <p:sp>
        <p:nvSpPr>
          <p:cNvPr id="6" name="Plassholder for dato 5">
            <a:extLst>
              <a:ext uri="{FF2B5EF4-FFF2-40B4-BE49-F238E27FC236}">
                <a16:creationId xmlns:a16="http://schemas.microsoft.com/office/drawing/2014/main" id="{3FAEC200-7907-477D-A4C4-CEADA2FAEBC6}"/>
              </a:ext>
            </a:extLst>
          </p:cNvPr>
          <p:cNvSpPr>
            <a:spLocks noGrp="1"/>
          </p:cNvSpPr>
          <p:nvPr>
            <p:ph type="dt" sz="half" idx="2"/>
          </p:nvPr>
        </p:nvSpPr>
        <p:spPr/>
        <p:txBody>
          <a:bodyPr/>
          <a:lstStyle/>
          <a:p>
            <a:fld id="{71CF5760-0137-4D42-83E3-B092B0912E30}" type="datetime1">
              <a:rPr lang="nb-NO" smtClean="0"/>
              <a:t>04.09.2026</a:t>
            </a:fld>
            <a:endParaRPr lang="en-GB" dirty="0"/>
          </a:p>
        </p:txBody>
      </p:sp>
    </p:spTree>
    <p:extLst>
      <p:ext uri="{BB962C8B-B14F-4D97-AF65-F5344CB8AC3E}">
        <p14:creationId xmlns:p14="http://schemas.microsoft.com/office/powerpoint/2010/main" val="794576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786DDFF6-D0C0-5342-9C07-E1B8A38084A3}" type="datetime1">
              <a:rPr lang="nb-NO" smtClean="0"/>
              <a:t>04.09.2026</a:t>
            </a:fld>
            <a:endParaRPr lang="en-GB"/>
          </a:p>
        </p:txBody>
      </p:sp>
      <p:sp>
        <p:nvSpPr>
          <p:cNvPr id="3" name="Plassholder for bunntekst 2"/>
          <p:cNvSpPr>
            <a:spLocks noGrp="1"/>
          </p:cNvSpPr>
          <p:nvPr>
            <p:ph type="ftr" sz="quarter" idx="11"/>
          </p:nvPr>
        </p:nvSpPr>
        <p:spPr/>
        <p:txBody>
          <a:bodyPr/>
          <a:lstStyle/>
          <a:p>
            <a:endParaRPr lang="en-GB"/>
          </a:p>
        </p:txBody>
      </p:sp>
      <p:sp>
        <p:nvSpPr>
          <p:cNvPr id="4" name="Plassholder for lysbildenummer 3"/>
          <p:cNvSpPr>
            <a:spLocks noGrp="1"/>
          </p:cNvSpPr>
          <p:nvPr>
            <p:ph type="sldNum" sz="quarter" idx="12"/>
          </p:nvPr>
        </p:nvSpPr>
        <p:spPr/>
        <p:txBody>
          <a:bodyPr/>
          <a:lstStyle/>
          <a:p>
            <a:r>
              <a:rPr lang="nb-NO" altLang="nb-NO"/>
              <a:t>Side </a:t>
            </a:r>
            <a:fld id="{F57D2C7E-FF28-3646-BDC8-24A1FA3E5E8D}" type="slidenum">
              <a:rPr lang="en-GB" smtClean="0"/>
              <a:pPr/>
              <a:t>16</a:t>
            </a:fld>
            <a:endParaRPr lang="en-GB" dirty="0"/>
          </a:p>
        </p:txBody>
      </p:sp>
      <p:sp>
        <p:nvSpPr>
          <p:cNvPr id="5" name="Plassholder for tekst 4"/>
          <p:cNvSpPr>
            <a:spLocks noGrp="1"/>
          </p:cNvSpPr>
          <p:nvPr>
            <p:ph type="body" sz="quarter" idx="13"/>
          </p:nvPr>
        </p:nvSpPr>
        <p:spPr>
          <a:xfrm>
            <a:off x="118753" y="1477572"/>
            <a:ext cx="1876302" cy="1077753"/>
          </a:xfrm>
        </p:spPr>
        <p:txBody>
          <a:bodyPr/>
          <a:lstStyle/>
          <a:p>
            <a:r>
              <a:rPr lang="nb-NO" sz="2000" dirty="0"/>
              <a:t>løsninger?</a:t>
            </a:r>
          </a:p>
        </p:txBody>
      </p:sp>
      <p:sp>
        <p:nvSpPr>
          <p:cNvPr id="6" name="Plassholder for tekst 5"/>
          <p:cNvSpPr>
            <a:spLocks noGrp="1"/>
          </p:cNvSpPr>
          <p:nvPr>
            <p:ph type="body" sz="quarter" idx="14"/>
          </p:nvPr>
        </p:nvSpPr>
        <p:spPr>
          <a:xfrm>
            <a:off x="2256312" y="1789205"/>
            <a:ext cx="6316189" cy="2280131"/>
          </a:xfrm>
        </p:spPr>
        <p:txBody>
          <a:bodyPr>
            <a:normAutofit fontScale="92500" lnSpcReduction="20000"/>
          </a:bodyPr>
          <a:lstStyle/>
          <a:p>
            <a:pPr marL="285750" indent="-285750">
              <a:buFontTx/>
              <a:buChar char="-"/>
            </a:pPr>
            <a:r>
              <a:rPr lang="nb-NO" sz="1800" dirty="0"/>
              <a:t>Trygge relasjoner over tid</a:t>
            </a:r>
          </a:p>
          <a:p>
            <a:pPr marL="285750" indent="-285750">
              <a:buFontTx/>
              <a:buChar char="-"/>
            </a:pPr>
            <a:r>
              <a:rPr lang="nb-NO" sz="1800" dirty="0"/>
              <a:t>Anerkjenne ungdommene</a:t>
            </a:r>
          </a:p>
          <a:p>
            <a:pPr marL="285750" indent="-285750">
              <a:buFontTx/>
              <a:buChar char="-"/>
            </a:pPr>
            <a:r>
              <a:rPr lang="nb-NO" sz="1800" dirty="0"/>
              <a:t>Tilgjengelige fritidstilbud</a:t>
            </a:r>
          </a:p>
          <a:p>
            <a:pPr marL="285750" indent="-285750">
              <a:buFontTx/>
              <a:buChar char="-"/>
            </a:pPr>
            <a:r>
              <a:rPr lang="nb-NO" sz="1800" dirty="0"/>
              <a:t>Forutsigbare voksne</a:t>
            </a:r>
          </a:p>
          <a:p>
            <a:pPr marL="285750" indent="-285750">
              <a:buFontTx/>
              <a:buChar char="-"/>
            </a:pPr>
            <a:r>
              <a:rPr lang="nb-NO" sz="1800" dirty="0"/>
              <a:t>Håp om / mulighet til </a:t>
            </a:r>
          </a:p>
          <a:p>
            <a:r>
              <a:rPr lang="nb-NO" sz="1800" dirty="0"/>
              <a:t>fremtid med lovlig tilgang </a:t>
            </a:r>
          </a:p>
          <a:p>
            <a:r>
              <a:rPr lang="nb-NO" sz="1800" dirty="0"/>
              <a:t>på goder</a:t>
            </a:r>
          </a:p>
          <a:p>
            <a:endParaRPr lang="nb-NO" sz="1800" dirty="0"/>
          </a:p>
          <a:p>
            <a:pPr marL="285750" indent="-285750">
              <a:buFontTx/>
              <a:buChar char="-"/>
            </a:pPr>
            <a:endParaRPr lang="nb-NO" sz="1800" dirty="0"/>
          </a:p>
        </p:txBody>
      </p:sp>
      <p:pic>
        <p:nvPicPr>
          <p:cNvPr id="8" name="Bilde 7" descr="C:\Users\HMG004\AppData\Local\Microsoft\Windows\INetCache\Content.Outlook\P8D402HI\010226E2-B877-43DF-B598-B911016425B0.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54752" y="1596326"/>
            <a:ext cx="3173928" cy="2297020"/>
          </a:xfrm>
          <a:prstGeom prst="rect">
            <a:avLst/>
          </a:prstGeom>
          <a:noFill/>
          <a:ln>
            <a:noFill/>
          </a:ln>
        </p:spPr>
      </p:pic>
    </p:spTree>
    <p:extLst>
      <p:ext uri="{BB962C8B-B14F-4D97-AF65-F5344CB8AC3E}">
        <p14:creationId xmlns:p14="http://schemas.microsoft.com/office/powerpoint/2010/main" val="4200440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Vold i nære relasjoner kostet samfunnet 92,7 milliarder i 2021"/>
          <p:cNvSpPr txBox="1">
            <a:spLocks noGrp="1"/>
          </p:cNvSpPr>
          <p:nvPr>
            <p:ph type="title"/>
          </p:nvPr>
        </p:nvSpPr>
        <p:spPr>
          <a:prstGeom prst="rect">
            <a:avLst/>
          </a:prstGeom>
        </p:spPr>
        <p:txBody>
          <a:bodyPr>
            <a:normAutofit fontScale="90000"/>
          </a:bodyPr>
          <a:lstStyle>
            <a:lvl1pPr defTabSz="718184">
              <a:defRPr sz="7830" spc="-156"/>
            </a:lvl1pPr>
          </a:lstStyle>
          <a:p>
            <a:r>
              <a:t>Vold i nære relasjoner kostet samfunnet 92,7 milliarder i 2021</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lassholder for innhold 2"/>
          <p:cNvSpPr txBox="1">
            <a:spLocks/>
          </p:cNvSpPr>
          <p:nvPr/>
        </p:nvSpPr>
        <p:spPr>
          <a:xfrm>
            <a:off x="3165892" y="1078302"/>
            <a:ext cx="5753819" cy="3571336"/>
          </a:xfrm>
          <a:prstGeom prst="rect">
            <a:avLst/>
          </a:prstGeom>
        </p:spPr>
        <p:txBody>
          <a:bodyPr vert="horz" lIns="0" tIns="0" rIns="0" bIns="0" rtlCol="0">
            <a:normAutofit/>
          </a:bodyPr>
          <a:lstStyle>
            <a:lvl1pPr marL="0" indent="0" algn="l" defTabSz="914400" rtl="0" eaLnBrk="1" latinLnBrk="0" hangingPunct="1">
              <a:lnSpc>
                <a:spcPct val="100000"/>
              </a:lnSpc>
              <a:spcBef>
                <a:spcPts val="1000"/>
              </a:spcBef>
              <a:buFont typeface="Arial"/>
              <a:buNone/>
              <a:defRPr sz="1400" kern="1200">
                <a:solidFill>
                  <a:schemeClr val="bg1"/>
                </a:solidFill>
                <a:latin typeface="Verdana" charset="0"/>
                <a:ea typeface="Verdana" charset="0"/>
                <a:cs typeface="Verdana" charset="0"/>
              </a:defRPr>
            </a:lvl1pPr>
            <a:lvl2pPr marL="457200" indent="0" algn="ctr" defTabSz="914400" rtl="0" eaLnBrk="1" latinLnBrk="0" hangingPunct="1">
              <a:lnSpc>
                <a:spcPct val="100000"/>
              </a:lnSpc>
              <a:spcBef>
                <a:spcPts val="500"/>
              </a:spcBef>
              <a:buFont typeface="Cambria" charset="0"/>
              <a:buNone/>
              <a:defRPr sz="2000" kern="1200">
                <a:solidFill>
                  <a:schemeClr val="tx1"/>
                </a:solidFill>
                <a:latin typeface="Verdana" charset="0"/>
                <a:ea typeface="Verdana" charset="0"/>
                <a:cs typeface="Verdana" charset="0"/>
              </a:defRPr>
            </a:lvl2pPr>
            <a:lvl3pPr marL="914400" indent="0" algn="ctr" defTabSz="914400" rtl="0" eaLnBrk="1" latinLnBrk="0" hangingPunct="1">
              <a:lnSpc>
                <a:spcPct val="100000"/>
              </a:lnSpc>
              <a:spcBef>
                <a:spcPts val="500"/>
              </a:spcBef>
              <a:buFont typeface="LucidaGrande" charset="0"/>
              <a:buNone/>
              <a:defRPr sz="1800" kern="1200">
                <a:solidFill>
                  <a:schemeClr val="tx1"/>
                </a:solidFill>
                <a:latin typeface="Verdana" charset="0"/>
                <a:ea typeface="Verdana" charset="0"/>
                <a:cs typeface="Verdana" charset="0"/>
              </a:defRPr>
            </a:lvl3pPr>
            <a:lvl4pPr marL="1371600" indent="0" algn="ctr" defTabSz="914400" rtl="0" eaLnBrk="1" latinLnBrk="0" hangingPunct="1">
              <a:lnSpc>
                <a:spcPct val="100000"/>
              </a:lnSpc>
              <a:spcBef>
                <a:spcPts val="500"/>
              </a:spcBef>
              <a:buFont typeface="LucidaGrande" charset="0"/>
              <a:buNone/>
              <a:defRPr sz="1600" kern="1200">
                <a:solidFill>
                  <a:schemeClr val="tx1"/>
                </a:solidFill>
                <a:latin typeface="Verdana" charset="0"/>
                <a:ea typeface="Verdana" charset="0"/>
                <a:cs typeface="Verdana" charset="0"/>
              </a:defRPr>
            </a:lvl4pPr>
            <a:lvl5pPr marL="1828800" indent="0" algn="ctr" defTabSz="914400" rtl="0" eaLnBrk="1" latinLnBrk="0" hangingPunct="1">
              <a:lnSpc>
                <a:spcPct val="100000"/>
              </a:lnSpc>
              <a:spcBef>
                <a:spcPts val="500"/>
              </a:spcBef>
              <a:buFont typeface="ArialUnicodeMS" charset="0"/>
              <a:buNone/>
              <a:defRPr sz="1600" i="1" kern="1200">
                <a:solidFill>
                  <a:schemeClr val="tx1"/>
                </a:solidFill>
                <a:latin typeface="Verdana" charset="0"/>
                <a:ea typeface="Verdana" charset="0"/>
                <a:cs typeface="Verdana" charset="0"/>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fontAlgn="auto">
              <a:spcAft>
                <a:spcPts val="0"/>
              </a:spcAft>
            </a:pPr>
            <a:r>
              <a:rPr lang="nb-NO" b="1" dirty="0">
                <a:latin typeface="Calibri,Bold"/>
              </a:rPr>
              <a:t>§ 282. </a:t>
            </a:r>
            <a:r>
              <a:rPr lang="nb-NO" b="1" i="1" dirty="0">
                <a:latin typeface="Calibri,BoldItalic"/>
              </a:rPr>
              <a:t>Mishandling i nære relasjoner</a:t>
            </a:r>
          </a:p>
          <a:p>
            <a:pPr fontAlgn="auto">
              <a:spcAft>
                <a:spcPts val="0"/>
              </a:spcAft>
            </a:pPr>
            <a:r>
              <a:rPr lang="nb-NO" dirty="0"/>
              <a:t>”Med fengsel inntil </a:t>
            </a:r>
            <a:r>
              <a:rPr lang="nb-NO" b="1" dirty="0"/>
              <a:t>6 år straffes </a:t>
            </a:r>
            <a:r>
              <a:rPr lang="nb-NO" dirty="0"/>
              <a:t>den som ved</a:t>
            </a:r>
          </a:p>
          <a:p>
            <a:pPr fontAlgn="auto">
              <a:spcAft>
                <a:spcPts val="0"/>
              </a:spcAft>
            </a:pPr>
            <a:r>
              <a:rPr lang="nb-NO" dirty="0">
                <a:solidFill>
                  <a:srgbClr val="C00000"/>
                </a:solidFill>
              </a:rPr>
              <a:t>trusler, tvang, frihetsberøvelse, vold eller andre</a:t>
            </a:r>
          </a:p>
          <a:p>
            <a:pPr fontAlgn="auto">
              <a:spcAft>
                <a:spcPts val="0"/>
              </a:spcAft>
            </a:pPr>
            <a:r>
              <a:rPr lang="nb-NO" dirty="0">
                <a:solidFill>
                  <a:srgbClr val="C00000"/>
                </a:solidFill>
              </a:rPr>
              <a:t>krenkelser, alvorlig eller gjentatt mishandler</a:t>
            </a:r>
            <a:r>
              <a:rPr lang="nb-NO" dirty="0"/>
              <a:t> </a:t>
            </a:r>
          </a:p>
          <a:p>
            <a:pPr fontAlgn="auto">
              <a:spcAft>
                <a:spcPts val="0"/>
              </a:spcAft>
            </a:pPr>
            <a:r>
              <a:rPr lang="nb-NO" dirty="0"/>
              <a:t>a) sin nåværende eller tidligere ektefelle eller samboer,</a:t>
            </a:r>
          </a:p>
          <a:p>
            <a:pPr fontAlgn="auto">
              <a:spcAft>
                <a:spcPts val="0"/>
              </a:spcAft>
            </a:pPr>
            <a:r>
              <a:rPr lang="nb-NO" dirty="0"/>
              <a:t>b) sin eller nåværende eller tidligere ektefelleseller samboers slektning </a:t>
            </a:r>
            <a:r>
              <a:rPr lang="nb-NO" dirty="0">
                <a:latin typeface="Calibri,Bold"/>
              </a:rPr>
              <a:t>i rett nedstigende linje</a:t>
            </a:r>
            <a:r>
              <a:rPr lang="nb-NO" dirty="0"/>
              <a:t>,</a:t>
            </a:r>
          </a:p>
          <a:p>
            <a:pPr fontAlgn="auto">
              <a:spcAft>
                <a:spcPts val="0"/>
              </a:spcAft>
            </a:pPr>
            <a:r>
              <a:rPr lang="nb-NO" dirty="0"/>
              <a:t>c) sin slektning i rett oppstigende linje, </a:t>
            </a:r>
            <a:br>
              <a:rPr lang="nb-NO" dirty="0"/>
            </a:br>
            <a:br>
              <a:rPr lang="nb-NO" dirty="0"/>
            </a:br>
            <a:r>
              <a:rPr lang="nb-NO" dirty="0"/>
              <a:t>d) </a:t>
            </a:r>
            <a:r>
              <a:rPr lang="nb-NO" b="1" dirty="0">
                <a:latin typeface="Calibri,Bold"/>
              </a:rPr>
              <a:t>noen i sin husstand</a:t>
            </a:r>
            <a:r>
              <a:rPr lang="nb-NO" dirty="0"/>
              <a:t>, eller </a:t>
            </a:r>
            <a:br>
              <a:rPr lang="nb-NO" dirty="0"/>
            </a:br>
            <a:br>
              <a:rPr lang="nb-NO" dirty="0"/>
            </a:br>
            <a:r>
              <a:rPr lang="nb-NO" dirty="0"/>
              <a:t>e) noen i sin omsorg.” </a:t>
            </a:r>
          </a:p>
        </p:txBody>
      </p:sp>
    </p:spTree>
    <p:extLst>
      <p:ext uri="{BB962C8B-B14F-4D97-AF65-F5344CB8AC3E}">
        <p14:creationId xmlns:p14="http://schemas.microsoft.com/office/powerpoint/2010/main" val="3869183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tel 1"/>
          <p:cNvSpPr>
            <a:spLocks noGrp="1"/>
          </p:cNvSpPr>
          <p:nvPr>
            <p:ph type="title"/>
          </p:nvPr>
        </p:nvSpPr>
        <p:spPr>
          <a:xfrm>
            <a:off x="539486" y="522725"/>
            <a:ext cx="8064500" cy="576262"/>
          </a:xfrm>
        </p:spPr>
        <p:txBody>
          <a:bodyPr/>
          <a:lstStyle/>
          <a:p>
            <a:r>
              <a:rPr lang="nb-NO" altLang="nb-NO" dirty="0"/>
              <a:t>Voldsformer</a:t>
            </a:r>
          </a:p>
        </p:txBody>
      </p:sp>
      <p:sp>
        <p:nvSpPr>
          <p:cNvPr id="3" name="Plassholder for innhold 2"/>
          <p:cNvSpPr>
            <a:spLocks noGrp="1"/>
          </p:cNvSpPr>
          <p:nvPr>
            <p:ph idx="1"/>
          </p:nvPr>
        </p:nvSpPr>
        <p:spPr>
          <a:xfrm>
            <a:off x="539750" y="1203598"/>
            <a:ext cx="8064236" cy="3744416"/>
          </a:xfrm>
        </p:spPr>
        <p:txBody>
          <a:bodyPr>
            <a:normAutofit lnSpcReduction="10000"/>
          </a:bodyPr>
          <a:lstStyle/>
          <a:p>
            <a:pPr marL="231423" indent="-231423">
              <a:buFont typeface="Arial" panose="020B0604020202020204" pitchFamily="34" charset="0"/>
              <a:buChar char="•"/>
              <a:defRPr/>
            </a:pPr>
            <a:r>
              <a:rPr lang="nb-NO" dirty="0"/>
              <a:t>Fysisk vold</a:t>
            </a:r>
          </a:p>
          <a:p>
            <a:pPr marL="231423" indent="-231423">
              <a:buFont typeface="Arial" panose="020B0604020202020204" pitchFamily="34" charset="0"/>
              <a:buChar char="•"/>
              <a:defRPr/>
            </a:pPr>
            <a:r>
              <a:rPr lang="nb-NO" dirty="0"/>
              <a:t>Psykisk vold</a:t>
            </a:r>
          </a:p>
          <a:p>
            <a:pPr marL="0" indent="0">
              <a:buNone/>
              <a:defRPr/>
            </a:pPr>
            <a:r>
              <a:rPr lang="nb-NO" dirty="0"/>
              <a:t>	- direkte og indirekte trusler</a:t>
            </a:r>
          </a:p>
          <a:p>
            <a:pPr marL="0" indent="0">
              <a:buNone/>
              <a:defRPr/>
            </a:pPr>
            <a:r>
              <a:rPr lang="nb-NO" dirty="0"/>
              <a:t>	- isolering</a:t>
            </a:r>
          </a:p>
          <a:p>
            <a:pPr marL="0" indent="0">
              <a:buNone/>
              <a:defRPr/>
            </a:pPr>
            <a:r>
              <a:rPr lang="nb-NO" dirty="0"/>
              <a:t>	- kontrollering</a:t>
            </a:r>
          </a:p>
          <a:p>
            <a:pPr marL="0" indent="0">
              <a:buNone/>
              <a:defRPr/>
            </a:pPr>
            <a:r>
              <a:rPr lang="nb-NO" dirty="0"/>
              <a:t>	- intenst sjalusi</a:t>
            </a:r>
          </a:p>
          <a:p>
            <a:pPr marL="0" indent="0">
              <a:buNone/>
              <a:defRPr/>
            </a:pPr>
            <a:r>
              <a:rPr lang="nb-NO" dirty="0"/>
              <a:t>	- emosjonell vold</a:t>
            </a:r>
          </a:p>
          <a:p>
            <a:pPr marL="231423" indent="-231423">
              <a:buFont typeface="Arial" panose="020B0604020202020204" pitchFamily="34" charset="0"/>
              <a:buChar char="•"/>
              <a:defRPr/>
            </a:pPr>
            <a:r>
              <a:rPr lang="nb-NO" dirty="0"/>
              <a:t>Materiell vold</a:t>
            </a:r>
          </a:p>
          <a:p>
            <a:pPr marL="231423" indent="-231423">
              <a:buFont typeface="Arial" panose="020B0604020202020204" pitchFamily="34" charset="0"/>
              <a:buChar char="•"/>
              <a:defRPr/>
            </a:pPr>
            <a:r>
              <a:rPr lang="nb-NO" dirty="0"/>
              <a:t>Seksuell vold</a:t>
            </a:r>
          </a:p>
          <a:p>
            <a:pPr marL="231423" indent="-231423">
              <a:buFont typeface="Arial" panose="020B0604020202020204" pitchFamily="34" charset="0"/>
              <a:buChar char="•"/>
              <a:defRPr/>
            </a:pPr>
            <a:r>
              <a:rPr lang="nb-NO" dirty="0"/>
              <a:t>Oppdragervold</a:t>
            </a:r>
          </a:p>
          <a:p>
            <a:pPr marL="231423" indent="-231423">
              <a:buFont typeface="Arial" panose="020B0604020202020204" pitchFamily="34" charset="0"/>
              <a:buChar char="•"/>
              <a:defRPr/>
            </a:pPr>
            <a:r>
              <a:rPr lang="nb-NO" dirty="0"/>
              <a:t>Digital vold</a:t>
            </a:r>
          </a:p>
          <a:p>
            <a:pPr marL="231423" indent="-231423">
              <a:buFont typeface="Arial" panose="020B0604020202020204" pitchFamily="34" charset="0"/>
              <a:buChar char="•"/>
              <a:defRPr/>
            </a:pPr>
            <a:endParaRPr lang="nb-NO" dirty="0"/>
          </a:p>
        </p:txBody>
      </p:sp>
      <p:pic>
        <p:nvPicPr>
          <p:cNvPr id="9220" name="Bild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2738" y="2682634"/>
            <a:ext cx="2155535" cy="1944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Sylinder 4"/>
          <p:cNvSpPr txBox="1">
            <a:spLocks noChangeArrowheads="1"/>
          </p:cNvSpPr>
          <p:nvPr/>
        </p:nvSpPr>
        <p:spPr bwMode="auto">
          <a:xfrm>
            <a:off x="6832526" y="1520231"/>
            <a:ext cx="680301" cy="304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Verdana" pitchFamily="34" charset="0"/>
                <a:cs typeface="Arial" charset="0"/>
              </a:defRPr>
            </a:lvl1pPr>
            <a:lvl2pPr marL="742950" indent="-285750">
              <a:spcBef>
                <a:spcPct val="20000"/>
              </a:spcBef>
              <a:buChar char="•"/>
              <a:defRPr sz="1500">
                <a:solidFill>
                  <a:schemeClr val="tx1"/>
                </a:solidFill>
                <a:latin typeface="Verdana" pitchFamily="34" charset="0"/>
                <a:cs typeface="Arial" charset="0"/>
              </a:defRPr>
            </a:lvl2pPr>
            <a:lvl3pPr marL="1143000" indent="-228600">
              <a:spcBef>
                <a:spcPct val="20000"/>
              </a:spcBef>
              <a:buFont typeface="Verdana" pitchFamily="34" charset="0"/>
              <a:buChar char="–"/>
              <a:defRPr sz="1500">
                <a:solidFill>
                  <a:schemeClr val="tx1"/>
                </a:solidFill>
                <a:latin typeface="Verdana" pitchFamily="34" charset="0"/>
                <a:cs typeface="Arial" charset="0"/>
              </a:defRPr>
            </a:lvl3pPr>
            <a:lvl4pPr marL="1600200" indent="-228600">
              <a:spcBef>
                <a:spcPct val="20000"/>
              </a:spcBef>
              <a:buChar char="–"/>
              <a:defRPr sz="1500">
                <a:solidFill>
                  <a:schemeClr val="tx1"/>
                </a:solidFill>
                <a:latin typeface="Verdana" pitchFamily="34" charset="0"/>
                <a:cs typeface="Arial" charset="0"/>
              </a:defRPr>
            </a:lvl4pPr>
            <a:lvl5pPr marL="2057400" indent="-228600">
              <a:spcBef>
                <a:spcPct val="20000"/>
              </a:spcBef>
              <a:buChar char="»"/>
              <a:defRPr sz="1500">
                <a:solidFill>
                  <a:schemeClr val="tx1"/>
                </a:solidFill>
                <a:latin typeface="Verdana" pitchFamily="34" charset="0"/>
                <a:cs typeface="Arial" charset="0"/>
              </a:defRPr>
            </a:lvl5pPr>
            <a:lvl6pPr marL="2514600" indent="-228600" eaLnBrk="0" fontAlgn="base" hangingPunct="0">
              <a:spcBef>
                <a:spcPct val="20000"/>
              </a:spcBef>
              <a:spcAft>
                <a:spcPct val="0"/>
              </a:spcAft>
              <a:buChar char="»"/>
              <a:defRPr sz="1500">
                <a:solidFill>
                  <a:schemeClr val="tx1"/>
                </a:solidFill>
                <a:latin typeface="Verdana" pitchFamily="34" charset="0"/>
                <a:cs typeface="Arial" charset="0"/>
              </a:defRPr>
            </a:lvl6pPr>
            <a:lvl7pPr marL="2971800" indent="-228600" eaLnBrk="0" fontAlgn="base" hangingPunct="0">
              <a:spcBef>
                <a:spcPct val="20000"/>
              </a:spcBef>
              <a:spcAft>
                <a:spcPct val="0"/>
              </a:spcAft>
              <a:buChar char="»"/>
              <a:defRPr sz="1500">
                <a:solidFill>
                  <a:schemeClr val="tx1"/>
                </a:solidFill>
                <a:latin typeface="Verdana" pitchFamily="34" charset="0"/>
                <a:cs typeface="Arial" charset="0"/>
              </a:defRPr>
            </a:lvl7pPr>
            <a:lvl8pPr marL="3429000" indent="-228600" eaLnBrk="0" fontAlgn="base" hangingPunct="0">
              <a:spcBef>
                <a:spcPct val="20000"/>
              </a:spcBef>
              <a:spcAft>
                <a:spcPct val="0"/>
              </a:spcAft>
              <a:buChar char="»"/>
              <a:defRPr sz="1500">
                <a:solidFill>
                  <a:schemeClr val="tx1"/>
                </a:solidFill>
                <a:latin typeface="Verdana" pitchFamily="34" charset="0"/>
                <a:cs typeface="Arial" charset="0"/>
              </a:defRPr>
            </a:lvl8pPr>
            <a:lvl9pPr marL="3886200" indent="-228600" eaLnBrk="0" fontAlgn="base" hangingPunct="0">
              <a:spcBef>
                <a:spcPct val="20000"/>
              </a:spcBef>
              <a:spcAft>
                <a:spcPct val="0"/>
              </a:spcAft>
              <a:buChar char="»"/>
              <a:defRPr sz="1500">
                <a:solidFill>
                  <a:schemeClr val="tx1"/>
                </a:solidFill>
                <a:latin typeface="Verdana" pitchFamily="34" charset="0"/>
                <a:cs typeface="Arial" charset="0"/>
              </a:defRPr>
            </a:lvl9pPr>
          </a:lstStyle>
          <a:p>
            <a:pPr algn="ctr" eaLnBrk="1" hangingPunct="1">
              <a:spcBef>
                <a:spcPct val="0"/>
              </a:spcBef>
              <a:buFontTx/>
              <a:buNone/>
            </a:pPr>
            <a:r>
              <a:rPr lang="nb-NO" altLang="nb-NO" sz="1620" b="1">
                <a:solidFill>
                  <a:srgbClr val="FF0000"/>
                </a:solidFill>
                <a:latin typeface="Arial" charset="0"/>
              </a:rPr>
              <a:t>L</a:t>
            </a:r>
          </a:p>
          <a:p>
            <a:pPr algn="ctr" eaLnBrk="1" hangingPunct="1">
              <a:spcBef>
                <a:spcPct val="0"/>
              </a:spcBef>
              <a:buFontTx/>
              <a:buNone/>
            </a:pPr>
            <a:r>
              <a:rPr lang="nb-NO" altLang="nb-NO" sz="1620" b="1">
                <a:solidFill>
                  <a:srgbClr val="FF0000"/>
                </a:solidFill>
                <a:latin typeface="Arial" charset="0"/>
              </a:rPr>
              <a:t>A</a:t>
            </a:r>
          </a:p>
          <a:p>
            <a:pPr algn="ctr" eaLnBrk="1" hangingPunct="1">
              <a:spcBef>
                <a:spcPct val="0"/>
              </a:spcBef>
              <a:buFontTx/>
              <a:buNone/>
            </a:pPr>
            <a:r>
              <a:rPr lang="nb-NO" altLang="nb-NO" sz="1620" b="1">
                <a:solidFill>
                  <a:srgbClr val="FF0000"/>
                </a:solidFill>
                <a:latin typeface="Arial" charset="0"/>
              </a:rPr>
              <a:t>T</a:t>
            </a:r>
          </a:p>
          <a:p>
            <a:pPr algn="ctr" eaLnBrk="1" hangingPunct="1">
              <a:spcBef>
                <a:spcPct val="0"/>
              </a:spcBef>
              <a:buFontTx/>
              <a:buNone/>
            </a:pPr>
            <a:r>
              <a:rPr lang="nb-NO" altLang="nb-NO" sz="1620" b="1">
                <a:solidFill>
                  <a:srgbClr val="FF0000"/>
                </a:solidFill>
                <a:latin typeface="Arial" charset="0"/>
              </a:rPr>
              <a:t>E</a:t>
            </a:r>
          </a:p>
          <a:p>
            <a:pPr algn="ctr" eaLnBrk="1" hangingPunct="1">
              <a:spcBef>
                <a:spcPct val="0"/>
              </a:spcBef>
              <a:buFontTx/>
              <a:buNone/>
            </a:pPr>
            <a:r>
              <a:rPr lang="nb-NO" altLang="nb-NO" sz="1620" b="1">
                <a:solidFill>
                  <a:srgbClr val="FF0000"/>
                </a:solidFill>
                <a:latin typeface="Arial" charset="0"/>
              </a:rPr>
              <a:t>N</a:t>
            </a:r>
          </a:p>
          <a:p>
            <a:pPr algn="ctr" eaLnBrk="1" hangingPunct="1">
              <a:spcBef>
                <a:spcPct val="0"/>
              </a:spcBef>
              <a:buFontTx/>
              <a:buNone/>
            </a:pPr>
            <a:r>
              <a:rPr lang="nb-NO" altLang="nb-NO" sz="1620" b="1">
                <a:solidFill>
                  <a:srgbClr val="FF0000"/>
                </a:solidFill>
                <a:latin typeface="Arial" charset="0"/>
              </a:rPr>
              <a:t>T</a:t>
            </a:r>
          </a:p>
          <a:p>
            <a:pPr algn="ctr" eaLnBrk="1" hangingPunct="1">
              <a:spcBef>
                <a:spcPct val="0"/>
              </a:spcBef>
              <a:buFontTx/>
              <a:buNone/>
            </a:pPr>
            <a:endParaRPr lang="nb-NO" altLang="nb-NO" sz="1620" b="1">
              <a:solidFill>
                <a:srgbClr val="FF0000"/>
              </a:solidFill>
              <a:latin typeface="Arial" charset="0"/>
            </a:endParaRPr>
          </a:p>
          <a:p>
            <a:pPr algn="ctr" eaLnBrk="1" hangingPunct="1">
              <a:spcBef>
                <a:spcPct val="0"/>
              </a:spcBef>
              <a:buFontTx/>
              <a:buNone/>
            </a:pPr>
            <a:r>
              <a:rPr lang="nb-NO" altLang="nb-NO" sz="1620" b="1">
                <a:solidFill>
                  <a:srgbClr val="FF0000"/>
                </a:solidFill>
                <a:latin typeface="Arial" charset="0"/>
              </a:rPr>
              <a:t>V</a:t>
            </a:r>
          </a:p>
          <a:p>
            <a:pPr algn="ctr" eaLnBrk="1" hangingPunct="1">
              <a:spcBef>
                <a:spcPct val="0"/>
              </a:spcBef>
              <a:buFontTx/>
              <a:buNone/>
            </a:pPr>
            <a:r>
              <a:rPr lang="nb-NO" altLang="nb-NO" sz="1620" b="1">
                <a:solidFill>
                  <a:srgbClr val="FF0000"/>
                </a:solidFill>
                <a:latin typeface="Arial" charset="0"/>
              </a:rPr>
              <a:t>O</a:t>
            </a:r>
          </a:p>
          <a:p>
            <a:pPr algn="ctr" eaLnBrk="1" hangingPunct="1">
              <a:spcBef>
                <a:spcPct val="0"/>
              </a:spcBef>
              <a:buFontTx/>
              <a:buNone/>
            </a:pPr>
            <a:r>
              <a:rPr lang="nb-NO" altLang="nb-NO" sz="1620" b="1">
                <a:solidFill>
                  <a:srgbClr val="FF0000"/>
                </a:solidFill>
                <a:latin typeface="Arial" charset="0"/>
              </a:rPr>
              <a:t>L</a:t>
            </a:r>
          </a:p>
          <a:p>
            <a:pPr algn="ctr" eaLnBrk="1" hangingPunct="1">
              <a:spcBef>
                <a:spcPct val="0"/>
              </a:spcBef>
              <a:buFontTx/>
              <a:buNone/>
            </a:pPr>
            <a:r>
              <a:rPr lang="nb-NO" altLang="nb-NO" sz="1620" b="1">
                <a:solidFill>
                  <a:srgbClr val="FF0000"/>
                </a:solidFill>
                <a:latin typeface="Arial" charset="0"/>
              </a:rPr>
              <a:t>D</a:t>
            </a:r>
          </a:p>
          <a:p>
            <a:pPr algn="ctr" eaLnBrk="1" hangingPunct="1">
              <a:spcBef>
                <a:spcPct val="0"/>
              </a:spcBef>
              <a:buFontTx/>
              <a:buNone/>
            </a:pPr>
            <a:endParaRPr lang="nb-NO" altLang="nb-NO" sz="1350">
              <a:latin typeface="Arial" charset="0"/>
            </a:endParaRPr>
          </a:p>
        </p:txBody>
      </p:sp>
      <p:sp>
        <p:nvSpPr>
          <p:cNvPr id="2" name="Ellipse 1">
            <a:extLst>
              <a:ext uri="{FF2B5EF4-FFF2-40B4-BE49-F238E27FC236}">
                <a16:creationId xmlns:a16="http://schemas.microsoft.com/office/drawing/2014/main" id="{B539898D-A5FA-441C-A6B9-E49730D89F0A}"/>
              </a:ext>
            </a:extLst>
          </p:cNvPr>
          <p:cNvSpPr/>
          <p:nvPr/>
        </p:nvSpPr>
        <p:spPr>
          <a:xfrm>
            <a:off x="8604250" y="195486"/>
            <a:ext cx="216222" cy="72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7711094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406AAB8A-253E-48D1-9D22-F2912491956E}"/>
              </a:ext>
            </a:extLst>
          </p:cNvPr>
          <p:cNvSpPr>
            <a:spLocks noGrp="1"/>
          </p:cNvSpPr>
          <p:nvPr>
            <p:ph type="ftr" sz="quarter" idx="3"/>
          </p:nvPr>
        </p:nvSpPr>
        <p:spPr/>
        <p:txBody>
          <a:bodyPr/>
          <a:lstStyle/>
          <a:p>
            <a:endParaRPr lang="en-GB" dirty="0"/>
          </a:p>
        </p:txBody>
      </p:sp>
      <p:sp>
        <p:nvSpPr>
          <p:cNvPr id="3" name="Plassholder for lysbildenummer 2">
            <a:extLst>
              <a:ext uri="{FF2B5EF4-FFF2-40B4-BE49-F238E27FC236}">
                <a16:creationId xmlns:a16="http://schemas.microsoft.com/office/drawing/2014/main" id="{BE9A8030-CBF9-4AD4-85E9-38B1611B71F4}"/>
              </a:ext>
            </a:extLst>
          </p:cNvPr>
          <p:cNvSpPr>
            <a:spLocks noGrp="1"/>
          </p:cNvSpPr>
          <p:nvPr>
            <p:ph type="sldNum" sz="quarter" idx="4"/>
          </p:nvPr>
        </p:nvSpPr>
        <p:spPr/>
        <p:txBody>
          <a:bodyPr/>
          <a:lstStyle/>
          <a:p>
            <a:r>
              <a:rPr lang="nb-NO" altLang="nb-NO"/>
              <a:t>Side </a:t>
            </a:r>
            <a:fld id="{F57D2C7E-FF28-3646-BDC8-24A1FA3E5E8D}" type="slidenum">
              <a:rPr lang="en-GB" smtClean="0"/>
              <a:pPr/>
              <a:t>20</a:t>
            </a:fld>
            <a:endParaRPr lang="en-GB" dirty="0"/>
          </a:p>
        </p:txBody>
      </p:sp>
      <p:sp>
        <p:nvSpPr>
          <p:cNvPr id="4" name="Plassholder for dato 3">
            <a:extLst>
              <a:ext uri="{FF2B5EF4-FFF2-40B4-BE49-F238E27FC236}">
                <a16:creationId xmlns:a16="http://schemas.microsoft.com/office/drawing/2014/main" id="{82EAE356-6CB8-4A30-B6D4-EF95DB077021}"/>
              </a:ext>
            </a:extLst>
          </p:cNvPr>
          <p:cNvSpPr>
            <a:spLocks noGrp="1"/>
          </p:cNvSpPr>
          <p:nvPr>
            <p:ph type="dt" sz="half" idx="2"/>
          </p:nvPr>
        </p:nvSpPr>
        <p:spPr/>
        <p:txBody>
          <a:bodyPr/>
          <a:lstStyle/>
          <a:p>
            <a:fld id="{71CF5760-0137-4D42-83E3-B092B0912E30}" type="datetime1">
              <a:rPr lang="nb-NO" smtClean="0"/>
              <a:t>04.09.2026</a:t>
            </a:fld>
            <a:endParaRPr lang="en-GB" dirty="0"/>
          </a:p>
        </p:txBody>
      </p:sp>
      <p:sp>
        <p:nvSpPr>
          <p:cNvPr id="7" name="Tittel 6">
            <a:extLst>
              <a:ext uri="{FF2B5EF4-FFF2-40B4-BE49-F238E27FC236}">
                <a16:creationId xmlns:a16="http://schemas.microsoft.com/office/drawing/2014/main" id="{97432E12-1E71-4610-8512-C9B041513A8C}"/>
              </a:ext>
            </a:extLst>
          </p:cNvPr>
          <p:cNvSpPr>
            <a:spLocks noGrp="1"/>
          </p:cNvSpPr>
          <p:nvPr>
            <p:ph type="ctrTitle"/>
          </p:nvPr>
        </p:nvSpPr>
        <p:spPr>
          <a:xfrm>
            <a:off x="3708002" y="1419225"/>
            <a:ext cx="4896247" cy="360437"/>
          </a:xfrm>
        </p:spPr>
        <p:txBody>
          <a:bodyPr>
            <a:normAutofit/>
          </a:bodyPr>
          <a:lstStyle/>
          <a:p>
            <a:r>
              <a:rPr lang="nb-NO" sz="2000" dirty="0"/>
              <a:t>Hva gjør alvorlig vold med barn?</a:t>
            </a:r>
          </a:p>
        </p:txBody>
      </p:sp>
      <p:sp>
        <p:nvSpPr>
          <p:cNvPr id="8" name="Undertittel 7">
            <a:extLst>
              <a:ext uri="{FF2B5EF4-FFF2-40B4-BE49-F238E27FC236}">
                <a16:creationId xmlns:a16="http://schemas.microsoft.com/office/drawing/2014/main" id="{0DA511A4-DFDF-4190-886E-705C98F0DDC9}"/>
              </a:ext>
            </a:extLst>
          </p:cNvPr>
          <p:cNvSpPr>
            <a:spLocks noGrp="1"/>
          </p:cNvSpPr>
          <p:nvPr>
            <p:ph type="subTitle" idx="1"/>
          </p:nvPr>
        </p:nvSpPr>
        <p:spPr>
          <a:xfrm>
            <a:off x="3708002" y="1923678"/>
            <a:ext cx="4895983" cy="2376859"/>
          </a:xfrm>
        </p:spPr>
        <p:txBody>
          <a:bodyPr/>
          <a:lstStyle/>
          <a:p>
            <a:pPr algn="l"/>
            <a:r>
              <a:rPr lang="nb-NO" dirty="0"/>
              <a:t>* Kan få nevrologiske, kognitive og emosjonelle problemer samt utvikle psykiske helse plager</a:t>
            </a:r>
          </a:p>
          <a:p>
            <a:pPr algn="l"/>
            <a:r>
              <a:rPr lang="nb-NO" dirty="0"/>
              <a:t>* Tilknytningsproblemer, lærevansker, søvnvansker, aggresjonsproblemer, angst og sosial tilbaketrekning</a:t>
            </a:r>
          </a:p>
          <a:p>
            <a:pPr algn="l"/>
            <a:r>
              <a:rPr lang="nb-NO" dirty="0"/>
              <a:t>* Utsetter oftere andre for vold (gutter overrepresentert)</a:t>
            </a:r>
          </a:p>
          <a:p>
            <a:pPr algn="l"/>
            <a:r>
              <a:rPr lang="nb-NO" dirty="0"/>
              <a:t>* 1 av 4 som blir utsatt for alvorlig vold som barn, opplever alvorlig partnervold som voksne. (Jenter overrepresentert)</a:t>
            </a:r>
          </a:p>
          <a:p>
            <a:endParaRPr lang="nb-NO" dirty="0"/>
          </a:p>
        </p:txBody>
      </p:sp>
    </p:spTree>
    <p:extLst>
      <p:ext uri="{BB962C8B-B14F-4D97-AF65-F5344CB8AC3E}">
        <p14:creationId xmlns:p14="http://schemas.microsoft.com/office/powerpoint/2010/main" val="2267279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bunntekst 3">
            <a:extLst>
              <a:ext uri="{FF2B5EF4-FFF2-40B4-BE49-F238E27FC236}">
                <a16:creationId xmlns:a16="http://schemas.microsoft.com/office/drawing/2014/main" id="{6C6905DB-C3F6-43CB-90EA-1FEB12C92605}"/>
              </a:ext>
            </a:extLst>
          </p:cNvPr>
          <p:cNvSpPr>
            <a:spLocks noGrp="1"/>
          </p:cNvSpPr>
          <p:nvPr>
            <p:ph type="ftr" sz="quarter" idx="3"/>
          </p:nvPr>
        </p:nvSpPr>
        <p:spPr/>
        <p:txBody>
          <a:bodyPr/>
          <a:lstStyle/>
          <a:p>
            <a:endParaRPr lang="en-GB" dirty="0"/>
          </a:p>
        </p:txBody>
      </p:sp>
      <p:sp>
        <p:nvSpPr>
          <p:cNvPr id="5" name="Plassholder for lysbildenummer 4">
            <a:extLst>
              <a:ext uri="{FF2B5EF4-FFF2-40B4-BE49-F238E27FC236}">
                <a16:creationId xmlns:a16="http://schemas.microsoft.com/office/drawing/2014/main" id="{501419C2-1386-4B87-B476-D998726EC4CD}"/>
              </a:ext>
            </a:extLst>
          </p:cNvPr>
          <p:cNvSpPr>
            <a:spLocks noGrp="1"/>
          </p:cNvSpPr>
          <p:nvPr>
            <p:ph type="sldNum" sz="quarter" idx="4"/>
          </p:nvPr>
        </p:nvSpPr>
        <p:spPr/>
        <p:txBody>
          <a:bodyPr/>
          <a:lstStyle/>
          <a:p>
            <a:r>
              <a:rPr lang="nb-NO" altLang="nb-NO"/>
              <a:t>Side </a:t>
            </a:r>
            <a:fld id="{F57D2C7E-FF28-3646-BDC8-24A1FA3E5E8D}" type="slidenum">
              <a:rPr lang="en-GB" smtClean="0"/>
              <a:pPr/>
              <a:t>21</a:t>
            </a:fld>
            <a:endParaRPr lang="en-GB" dirty="0"/>
          </a:p>
        </p:txBody>
      </p:sp>
      <p:sp>
        <p:nvSpPr>
          <p:cNvPr id="6" name="Plassholder for dato 5">
            <a:extLst>
              <a:ext uri="{FF2B5EF4-FFF2-40B4-BE49-F238E27FC236}">
                <a16:creationId xmlns:a16="http://schemas.microsoft.com/office/drawing/2014/main" id="{9AA5FA89-1173-4937-86CD-35A55A8914C5}"/>
              </a:ext>
            </a:extLst>
          </p:cNvPr>
          <p:cNvSpPr>
            <a:spLocks noGrp="1"/>
          </p:cNvSpPr>
          <p:nvPr>
            <p:ph type="dt" sz="half" idx="2"/>
          </p:nvPr>
        </p:nvSpPr>
        <p:spPr/>
        <p:txBody>
          <a:bodyPr/>
          <a:lstStyle/>
          <a:p>
            <a:fld id="{71CF5760-0137-4D42-83E3-B092B0912E30}" type="datetime1">
              <a:rPr lang="nb-NO" smtClean="0"/>
              <a:pPr/>
              <a:t>04.09.2026</a:t>
            </a:fld>
            <a:endParaRPr lang="en-GB" dirty="0"/>
          </a:p>
        </p:txBody>
      </p:sp>
      <p:sp>
        <p:nvSpPr>
          <p:cNvPr id="2" name="Tittel 1">
            <a:extLst>
              <a:ext uri="{FF2B5EF4-FFF2-40B4-BE49-F238E27FC236}">
                <a16:creationId xmlns:a16="http://schemas.microsoft.com/office/drawing/2014/main" id="{5CA40C11-A6A0-482C-9952-B86D4FE57B39}"/>
              </a:ext>
            </a:extLst>
          </p:cNvPr>
          <p:cNvSpPr>
            <a:spLocks noGrp="1"/>
          </p:cNvSpPr>
          <p:nvPr>
            <p:ph type="ctrTitle"/>
          </p:nvPr>
        </p:nvSpPr>
        <p:spPr>
          <a:xfrm>
            <a:off x="3708003" y="1131590"/>
            <a:ext cx="4896247" cy="911656"/>
          </a:xfrm>
        </p:spPr>
        <p:txBody>
          <a:bodyPr>
            <a:normAutofit/>
          </a:bodyPr>
          <a:lstStyle/>
          <a:p>
            <a:br>
              <a:rPr lang="nb-NO" dirty="0"/>
            </a:br>
            <a:r>
              <a:rPr lang="nb-NO" sz="3600" dirty="0"/>
              <a:t>Avvergelsesplikten</a:t>
            </a:r>
            <a:r>
              <a:rPr lang="nb-NO" dirty="0"/>
              <a:t>  </a:t>
            </a:r>
          </a:p>
        </p:txBody>
      </p:sp>
      <p:sp>
        <p:nvSpPr>
          <p:cNvPr id="3" name="Plassholder for innhold 2">
            <a:extLst>
              <a:ext uri="{FF2B5EF4-FFF2-40B4-BE49-F238E27FC236}">
                <a16:creationId xmlns:a16="http://schemas.microsoft.com/office/drawing/2014/main" id="{3233C996-D2A6-40C0-8B0C-3D4769ED9AC4}"/>
              </a:ext>
            </a:extLst>
          </p:cNvPr>
          <p:cNvSpPr>
            <a:spLocks noGrp="1"/>
          </p:cNvSpPr>
          <p:nvPr>
            <p:ph type="subTitle" idx="1"/>
          </p:nvPr>
        </p:nvSpPr>
        <p:spPr>
          <a:xfrm>
            <a:off x="3708002" y="2211710"/>
            <a:ext cx="5184478" cy="2304256"/>
          </a:xfrm>
        </p:spPr>
        <p:txBody>
          <a:bodyPr>
            <a:normAutofit/>
          </a:bodyPr>
          <a:lstStyle/>
          <a:p>
            <a:pPr algn="l"/>
            <a:r>
              <a:rPr lang="nb-NO" dirty="0"/>
              <a:t>Med bot eller fengsel inntil 1 år straffes den som unnlater gjennom </a:t>
            </a:r>
            <a:r>
              <a:rPr lang="nb-NO" u="sng" dirty="0">
                <a:solidFill>
                  <a:schemeClr val="accent2"/>
                </a:solidFill>
              </a:rPr>
              <a:t>anmeldelse eller på annen måte </a:t>
            </a:r>
            <a:r>
              <a:rPr lang="nb-NO" dirty="0"/>
              <a:t>å søke å avverge et lovbrudd eller følgene av det, på et tidspunkt da dette </a:t>
            </a:r>
            <a:r>
              <a:rPr lang="nb-NO" u="sng" dirty="0">
                <a:solidFill>
                  <a:schemeClr val="accent2"/>
                </a:solidFill>
              </a:rPr>
              <a:t>fortsatt er mulig</a:t>
            </a:r>
            <a:r>
              <a:rPr lang="nb-NO" dirty="0"/>
              <a:t>, og det fremstår som </a:t>
            </a:r>
            <a:r>
              <a:rPr lang="nb-NO" u="sng" dirty="0">
                <a:solidFill>
                  <a:schemeClr val="accent2"/>
                </a:solidFill>
              </a:rPr>
              <a:t>sikkert eller mest sannsynlig </a:t>
            </a:r>
            <a:r>
              <a:rPr lang="nb-NO" dirty="0"/>
              <a:t>at lovbruddet er eller vil bli begått. Avvergingsplikten gjelder </a:t>
            </a:r>
            <a:r>
              <a:rPr lang="nb-NO" u="sng" dirty="0"/>
              <a:t>uten hensyn til taushetsplikt </a:t>
            </a:r>
            <a:r>
              <a:rPr lang="nb-NO" dirty="0"/>
              <a:t>og gjelder lovbrudd som nevnt </a:t>
            </a:r>
          </a:p>
          <a:p>
            <a:r>
              <a:rPr lang="nb-NO" dirty="0"/>
              <a:t>Straffelovens § 196 </a:t>
            </a:r>
          </a:p>
        </p:txBody>
      </p:sp>
    </p:spTree>
    <p:extLst>
      <p:ext uri="{BB962C8B-B14F-4D97-AF65-F5344CB8AC3E}">
        <p14:creationId xmlns:p14="http://schemas.microsoft.com/office/powerpoint/2010/main" val="966045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AE3BDE-D350-4264-AF06-F16C5A714C7D}"/>
              </a:ext>
            </a:extLst>
          </p:cNvPr>
          <p:cNvSpPr>
            <a:spLocks noGrp="1"/>
          </p:cNvSpPr>
          <p:nvPr>
            <p:ph type="title"/>
          </p:nvPr>
        </p:nvSpPr>
        <p:spPr/>
        <p:txBody>
          <a:bodyPr/>
          <a:lstStyle/>
          <a:p>
            <a:endParaRPr lang="nb-NO"/>
          </a:p>
        </p:txBody>
      </p:sp>
      <p:sp>
        <p:nvSpPr>
          <p:cNvPr id="4" name="Plassholder for bunntekst 3">
            <a:extLst>
              <a:ext uri="{FF2B5EF4-FFF2-40B4-BE49-F238E27FC236}">
                <a16:creationId xmlns:a16="http://schemas.microsoft.com/office/drawing/2014/main" id="{E9E5C7F6-7054-4C5D-A443-58CF2EB6E152}"/>
              </a:ext>
            </a:extLst>
          </p:cNvPr>
          <p:cNvSpPr>
            <a:spLocks noGrp="1"/>
          </p:cNvSpPr>
          <p:nvPr>
            <p:ph type="ftr" sz="quarter" idx="3"/>
          </p:nvPr>
        </p:nvSpPr>
        <p:spPr/>
        <p:txBody>
          <a:bodyPr/>
          <a:lstStyle/>
          <a:p>
            <a:endParaRPr lang="en-GB" dirty="0"/>
          </a:p>
        </p:txBody>
      </p:sp>
      <p:sp>
        <p:nvSpPr>
          <p:cNvPr id="5" name="Plassholder for lysbildenummer 4">
            <a:extLst>
              <a:ext uri="{FF2B5EF4-FFF2-40B4-BE49-F238E27FC236}">
                <a16:creationId xmlns:a16="http://schemas.microsoft.com/office/drawing/2014/main" id="{83A24B98-D55D-4A2D-AF62-E81DDEE75C81}"/>
              </a:ext>
            </a:extLst>
          </p:cNvPr>
          <p:cNvSpPr>
            <a:spLocks noGrp="1"/>
          </p:cNvSpPr>
          <p:nvPr>
            <p:ph type="sldNum" sz="quarter" idx="4"/>
          </p:nvPr>
        </p:nvSpPr>
        <p:spPr/>
        <p:txBody>
          <a:bodyPr/>
          <a:lstStyle/>
          <a:p>
            <a:r>
              <a:rPr lang="nb-NO" altLang="nb-NO"/>
              <a:t>Side </a:t>
            </a:r>
            <a:fld id="{F57D2C7E-FF28-3646-BDC8-24A1FA3E5E8D}" type="slidenum">
              <a:rPr lang="en-GB" smtClean="0"/>
              <a:pPr/>
              <a:t>22</a:t>
            </a:fld>
            <a:endParaRPr lang="en-GB" dirty="0"/>
          </a:p>
        </p:txBody>
      </p:sp>
      <p:sp>
        <p:nvSpPr>
          <p:cNvPr id="6" name="Plassholder for dato 5">
            <a:extLst>
              <a:ext uri="{FF2B5EF4-FFF2-40B4-BE49-F238E27FC236}">
                <a16:creationId xmlns:a16="http://schemas.microsoft.com/office/drawing/2014/main" id="{ABF04031-7E06-49D6-9ACB-F6CC9A342A60}"/>
              </a:ext>
            </a:extLst>
          </p:cNvPr>
          <p:cNvSpPr>
            <a:spLocks noGrp="1"/>
          </p:cNvSpPr>
          <p:nvPr>
            <p:ph type="dt" sz="half" idx="2"/>
          </p:nvPr>
        </p:nvSpPr>
        <p:spPr/>
        <p:txBody>
          <a:bodyPr/>
          <a:lstStyle/>
          <a:p>
            <a:fld id="{71CF5760-0137-4D42-83E3-B092B0912E30}" type="datetime1">
              <a:rPr lang="nb-NO" smtClean="0"/>
              <a:pPr/>
              <a:t>04.09.2026</a:t>
            </a:fld>
            <a:endParaRPr lang="en-GB" dirty="0"/>
          </a:p>
        </p:txBody>
      </p:sp>
      <p:pic>
        <p:nvPicPr>
          <p:cNvPr id="7" name="Plassholder for innhold 6">
            <a:extLst>
              <a:ext uri="{FF2B5EF4-FFF2-40B4-BE49-F238E27FC236}">
                <a16:creationId xmlns:a16="http://schemas.microsoft.com/office/drawing/2014/main" id="{959CC3C6-7F36-4184-A4DB-D897F878DB7C}"/>
              </a:ext>
            </a:extLst>
          </p:cNvPr>
          <p:cNvPicPr>
            <a:picLocks noGrp="1" noChangeAspect="1"/>
          </p:cNvPicPr>
          <p:nvPr>
            <p:ph idx="1"/>
          </p:nvPr>
        </p:nvPicPr>
        <p:blipFill>
          <a:blip r:embed="rId3"/>
          <a:stretch>
            <a:fillRect/>
          </a:stretch>
        </p:blipFill>
        <p:spPr>
          <a:xfrm>
            <a:off x="1547664" y="131976"/>
            <a:ext cx="7056585" cy="46721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75481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42EEC8F-69D1-44C9-97F4-FF80B7782673}"/>
              </a:ext>
            </a:extLst>
          </p:cNvPr>
          <p:cNvSpPr>
            <a:spLocks noGrp="1"/>
          </p:cNvSpPr>
          <p:nvPr>
            <p:ph type="body" sz="quarter" idx="13"/>
          </p:nvPr>
        </p:nvSpPr>
        <p:spPr/>
        <p:txBody>
          <a:bodyPr/>
          <a:lstStyle/>
          <a:p>
            <a:endParaRPr lang="nb-NO"/>
          </a:p>
        </p:txBody>
      </p:sp>
      <p:sp>
        <p:nvSpPr>
          <p:cNvPr id="3" name="Plassholder for tekst 2">
            <a:extLst>
              <a:ext uri="{FF2B5EF4-FFF2-40B4-BE49-F238E27FC236}">
                <a16:creationId xmlns:a16="http://schemas.microsoft.com/office/drawing/2014/main" id="{0143BD30-5241-4D76-90FA-9CA9553085DF}"/>
              </a:ext>
            </a:extLst>
          </p:cNvPr>
          <p:cNvSpPr>
            <a:spLocks noGrp="1"/>
          </p:cNvSpPr>
          <p:nvPr>
            <p:ph type="body" sz="quarter" idx="14"/>
          </p:nvPr>
        </p:nvSpPr>
        <p:spPr/>
        <p:txBody>
          <a:bodyPr/>
          <a:lstStyle/>
          <a:p>
            <a:endParaRPr lang="nb-NO" dirty="0"/>
          </a:p>
        </p:txBody>
      </p:sp>
      <p:sp>
        <p:nvSpPr>
          <p:cNvPr id="4" name="Plassholder for bunntekst 3">
            <a:extLst>
              <a:ext uri="{FF2B5EF4-FFF2-40B4-BE49-F238E27FC236}">
                <a16:creationId xmlns:a16="http://schemas.microsoft.com/office/drawing/2014/main" id="{42ABADD8-E7FE-408F-BCC9-70A785D6FDAB}"/>
              </a:ext>
            </a:extLst>
          </p:cNvPr>
          <p:cNvSpPr>
            <a:spLocks noGrp="1"/>
          </p:cNvSpPr>
          <p:nvPr>
            <p:ph type="ftr" sz="quarter" idx="3"/>
          </p:nvPr>
        </p:nvSpPr>
        <p:spPr/>
        <p:txBody>
          <a:bodyPr/>
          <a:lstStyle/>
          <a:p>
            <a:endParaRPr lang="en-GB" dirty="0"/>
          </a:p>
        </p:txBody>
      </p:sp>
      <p:sp>
        <p:nvSpPr>
          <p:cNvPr id="5" name="Plassholder for lysbildenummer 4">
            <a:extLst>
              <a:ext uri="{FF2B5EF4-FFF2-40B4-BE49-F238E27FC236}">
                <a16:creationId xmlns:a16="http://schemas.microsoft.com/office/drawing/2014/main" id="{AFFD0FD3-B5C6-4081-AD0C-AD6E35C65884}"/>
              </a:ext>
            </a:extLst>
          </p:cNvPr>
          <p:cNvSpPr>
            <a:spLocks noGrp="1"/>
          </p:cNvSpPr>
          <p:nvPr>
            <p:ph type="sldNum" sz="quarter" idx="4"/>
          </p:nvPr>
        </p:nvSpPr>
        <p:spPr/>
        <p:txBody>
          <a:bodyPr/>
          <a:lstStyle/>
          <a:p>
            <a:r>
              <a:rPr lang="nb-NO" altLang="nb-NO"/>
              <a:t>Side </a:t>
            </a:r>
            <a:fld id="{F57D2C7E-FF28-3646-BDC8-24A1FA3E5E8D}" type="slidenum">
              <a:rPr lang="en-GB" smtClean="0"/>
              <a:pPr/>
              <a:t>23</a:t>
            </a:fld>
            <a:endParaRPr lang="en-GB" dirty="0"/>
          </a:p>
        </p:txBody>
      </p:sp>
      <p:sp>
        <p:nvSpPr>
          <p:cNvPr id="6" name="Plassholder for dato 5">
            <a:extLst>
              <a:ext uri="{FF2B5EF4-FFF2-40B4-BE49-F238E27FC236}">
                <a16:creationId xmlns:a16="http://schemas.microsoft.com/office/drawing/2014/main" id="{E3E94556-92AF-4CDD-B024-6A7693A53B6C}"/>
              </a:ext>
            </a:extLst>
          </p:cNvPr>
          <p:cNvSpPr>
            <a:spLocks noGrp="1"/>
          </p:cNvSpPr>
          <p:nvPr>
            <p:ph type="dt" sz="half" idx="2"/>
          </p:nvPr>
        </p:nvSpPr>
        <p:spPr/>
        <p:txBody>
          <a:bodyPr/>
          <a:lstStyle/>
          <a:p>
            <a:fld id="{71CF5760-0137-4D42-83E3-B092B0912E30}" type="datetime1">
              <a:rPr lang="nb-NO" smtClean="0"/>
              <a:t>04.09.2026</a:t>
            </a:fld>
            <a:endParaRPr lang="en-GB" dirty="0"/>
          </a:p>
        </p:txBody>
      </p:sp>
      <p:pic>
        <p:nvPicPr>
          <p:cNvPr id="8" name="Bilde 7">
            <a:extLst>
              <a:ext uri="{FF2B5EF4-FFF2-40B4-BE49-F238E27FC236}">
                <a16:creationId xmlns:a16="http://schemas.microsoft.com/office/drawing/2014/main" id="{C3A53700-D7BC-4203-869C-3185796EAB6C}"/>
              </a:ext>
            </a:extLst>
          </p:cNvPr>
          <p:cNvPicPr>
            <a:picLocks noChangeAspect="1"/>
          </p:cNvPicPr>
          <p:nvPr/>
        </p:nvPicPr>
        <p:blipFill>
          <a:blip r:embed="rId3"/>
          <a:stretch>
            <a:fillRect/>
          </a:stretch>
        </p:blipFill>
        <p:spPr>
          <a:xfrm>
            <a:off x="2832263" y="52198"/>
            <a:ext cx="4853574" cy="4876006"/>
          </a:xfrm>
          <a:prstGeom prst="rect">
            <a:avLst/>
          </a:prstGeom>
        </p:spPr>
      </p:pic>
    </p:spTree>
    <p:extLst>
      <p:ext uri="{BB962C8B-B14F-4D97-AF65-F5344CB8AC3E}">
        <p14:creationId xmlns:p14="http://schemas.microsoft.com/office/powerpoint/2010/main" val="2330832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B500EF-7BC7-488C-B701-371D7D9EC285}"/>
              </a:ext>
            </a:extLst>
          </p:cNvPr>
          <p:cNvSpPr>
            <a:spLocks noGrp="1"/>
          </p:cNvSpPr>
          <p:nvPr>
            <p:ph type="title"/>
          </p:nvPr>
        </p:nvSpPr>
        <p:spPr>
          <a:xfrm>
            <a:off x="755576" y="890270"/>
            <a:ext cx="8064500" cy="562193"/>
          </a:xfrm>
        </p:spPr>
        <p:txBody>
          <a:bodyPr/>
          <a:lstStyle/>
          <a:p>
            <a:r>
              <a:rPr lang="nb-NO" dirty="0"/>
              <a:t> Utfordringer knyttet til vold i nære relasjoner</a:t>
            </a:r>
          </a:p>
        </p:txBody>
      </p:sp>
      <p:sp>
        <p:nvSpPr>
          <p:cNvPr id="3" name="Plassholder for bunntekst 2">
            <a:extLst>
              <a:ext uri="{FF2B5EF4-FFF2-40B4-BE49-F238E27FC236}">
                <a16:creationId xmlns:a16="http://schemas.microsoft.com/office/drawing/2014/main" id="{05A96010-EBC0-4A75-84B7-211740BAEC0F}"/>
              </a:ext>
            </a:extLst>
          </p:cNvPr>
          <p:cNvSpPr>
            <a:spLocks noGrp="1"/>
          </p:cNvSpPr>
          <p:nvPr>
            <p:ph type="ftr" sz="quarter" idx="3"/>
          </p:nvPr>
        </p:nvSpPr>
        <p:spPr/>
        <p:txBody>
          <a:bodyPr/>
          <a:lstStyle/>
          <a:p>
            <a:endParaRPr lang="en-GB" dirty="0"/>
          </a:p>
        </p:txBody>
      </p:sp>
      <p:sp>
        <p:nvSpPr>
          <p:cNvPr id="4" name="Plassholder for lysbildenummer 3">
            <a:extLst>
              <a:ext uri="{FF2B5EF4-FFF2-40B4-BE49-F238E27FC236}">
                <a16:creationId xmlns:a16="http://schemas.microsoft.com/office/drawing/2014/main" id="{8EE3CDAA-852B-4AAB-B0EA-AAE017739C68}"/>
              </a:ext>
            </a:extLst>
          </p:cNvPr>
          <p:cNvSpPr>
            <a:spLocks noGrp="1"/>
          </p:cNvSpPr>
          <p:nvPr>
            <p:ph type="sldNum" sz="quarter" idx="4"/>
          </p:nvPr>
        </p:nvSpPr>
        <p:spPr/>
        <p:txBody>
          <a:bodyPr/>
          <a:lstStyle/>
          <a:p>
            <a:r>
              <a:rPr lang="nb-NO" altLang="nb-NO"/>
              <a:t>Side </a:t>
            </a:r>
            <a:fld id="{F57D2C7E-FF28-3646-BDC8-24A1FA3E5E8D}" type="slidenum">
              <a:rPr lang="en-GB" smtClean="0"/>
              <a:pPr/>
              <a:t>24</a:t>
            </a:fld>
            <a:endParaRPr lang="en-GB" dirty="0"/>
          </a:p>
        </p:txBody>
      </p:sp>
      <p:sp>
        <p:nvSpPr>
          <p:cNvPr id="5" name="Plassholder for dato 4">
            <a:extLst>
              <a:ext uri="{FF2B5EF4-FFF2-40B4-BE49-F238E27FC236}">
                <a16:creationId xmlns:a16="http://schemas.microsoft.com/office/drawing/2014/main" id="{C6EE1773-390D-4651-8E84-83CEC23553F0}"/>
              </a:ext>
            </a:extLst>
          </p:cNvPr>
          <p:cNvSpPr>
            <a:spLocks noGrp="1"/>
          </p:cNvSpPr>
          <p:nvPr>
            <p:ph type="dt" sz="half" idx="2"/>
          </p:nvPr>
        </p:nvSpPr>
        <p:spPr/>
        <p:txBody>
          <a:bodyPr/>
          <a:lstStyle/>
          <a:p>
            <a:fld id="{71CF5760-0137-4D42-83E3-B092B0912E30}" type="datetime1">
              <a:rPr lang="nb-NO" smtClean="0"/>
              <a:pPr/>
              <a:t>04.09.2026</a:t>
            </a:fld>
            <a:endParaRPr lang="en-GB" dirty="0"/>
          </a:p>
        </p:txBody>
      </p:sp>
      <p:pic>
        <p:nvPicPr>
          <p:cNvPr id="9" name="Bilde 8">
            <a:extLst>
              <a:ext uri="{FF2B5EF4-FFF2-40B4-BE49-F238E27FC236}">
                <a16:creationId xmlns:a16="http://schemas.microsoft.com/office/drawing/2014/main" id="{FA92DC5B-6D0A-4176-970C-654888F36A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2038342"/>
            <a:ext cx="3396642" cy="2680154"/>
          </a:xfrm>
          <a:prstGeom prst="rect">
            <a:avLst/>
          </a:prstGeom>
        </p:spPr>
      </p:pic>
      <p:sp>
        <p:nvSpPr>
          <p:cNvPr id="10" name="TekstSylinder 9">
            <a:extLst>
              <a:ext uri="{FF2B5EF4-FFF2-40B4-BE49-F238E27FC236}">
                <a16:creationId xmlns:a16="http://schemas.microsoft.com/office/drawing/2014/main" id="{3E18680D-8BA7-41B8-A4F2-BB57BF977E81}"/>
              </a:ext>
            </a:extLst>
          </p:cNvPr>
          <p:cNvSpPr txBox="1"/>
          <p:nvPr/>
        </p:nvSpPr>
        <p:spPr>
          <a:xfrm>
            <a:off x="649461" y="1663809"/>
            <a:ext cx="3744416" cy="2308324"/>
          </a:xfrm>
          <a:prstGeom prst="rect">
            <a:avLst/>
          </a:prstGeom>
          <a:noFill/>
        </p:spPr>
        <p:txBody>
          <a:bodyPr wrap="square" rtlCol="0">
            <a:spAutoFit/>
          </a:bodyPr>
          <a:lstStyle/>
          <a:p>
            <a:pPr marL="285750" indent="-285750" algn="l">
              <a:buFont typeface="Arial" panose="020B0604020202020204" pitchFamily="34" charset="0"/>
              <a:buChar char="•"/>
            </a:pPr>
            <a:r>
              <a:rPr lang="nb-NO" sz="1600" dirty="0">
                <a:solidFill>
                  <a:schemeClr val="bg1"/>
                </a:solidFill>
                <a:latin typeface="+mn-lt"/>
              </a:rPr>
              <a:t>Ambivalens</a:t>
            </a:r>
          </a:p>
          <a:p>
            <a:pPr marL="285750" indent="-285750" algn="l">
              <a:buFont typeface="Arial" panose="020B0604020202020204" pitchFamily="34" charset="0"/>
              <a:buChar char="•"/>
            </a:pPr>
            <a:endParaRPr lang="nb-NO" sz="1600" dirty="0">
              <a:solidFill>
                <a:schemeClr val="bg1"/>
              </a:solidFill>
              <a:latin typeface="+mn-lt"/>
            </a:endParaRPr>
          </a:p>
          <a:p>
            <a:pPr marL="285750" indent="-285750" algn="l">
              <a:buFont typeface="Arial" panose="020B0604020202020204" pitchFamily="34" charset="0"/>
              <a:buChar char="•"/>
            </a:pPr>
            <a:r>
              <a:rPr lang="nb-NO" sz="1600" dirty="0">
                <a:solidFill>
                  <a:schemeClr val="bg1"/>
                </a:solidFill>
                <a:latin typeface="+mn-lt"/>
              </a:rPr>
              <a:t>Mangel på informasjon om hva som er straffbart</a:t>
            </a:r>
          </a:p>
          <a:p>
            <a:pPr marL="285750" indent="-285750" algn="l">
              <a:buFont typeface="Arial" panose="020B0604020202020204" pitchFamily="34" charset="0"/>
              <a:buChar char="•"/>
            </a:pPr>
            <a:endParaRPr lang="nb-NO" sz="1600" dirty="0">
              <a:solidFill>
                <a:schemeClr val="bg1"/>
              </a:solidFill>
              <a:latin typeface="+mn-lt"/>
            </a:endParaRPr>
          </a:p>
          <a:p>
            <a:pPr marL="285750" indent="-285750" algn="l">
              <a:buFont typeface="Arial" panose="020B0604020202020204" pitchFamily="34" charset="0"/>
              <a:buChar char="•"/>
            </a:pPr>
            <a:r>
              <a:rPr lang="nb-NO" sz="1600" dirty="0">
                <a:solidFill>
                  <a:schemeClr val="bg1"/>
                </a:solidFill>
                <a:latin typeface="+mn-lt"/>
              </a:rPr>
              <a:t>Mangel på informasjon om hjelpeapparatet- hva man kan få hjelp til og hvordan</a:t>
            </a:r>
          </a:p>
          <a:p>
            <a:pPr algn="l"/>
            <a:endParaRPr lang="nb-NO" sz="1600" dirty="0">
              <a:solidFill>
                <a:schemeClr val="bg1"/>
              </a:solidFill>
              <a:latin typeface="+mn-lt"/>
            </a:endParaRPr>
          </a:p>
        </p:txBody>
      </p:sp>
    </p:spTree>
    <p:extLst>
      <p:ext uri="{BB962C8B-B14F-4D97-AF65-F5344CB8AC3E}">
        <p14:creationId xmlns:p14="http://schemas.microsoft.com/office/powerpoint/2010/main" val="282282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tel 1"/>
          <p:cNvSpPr>
            <a:spLocks noGrp="1"/>
          </p:cNvSpPr>
          <p:nvPr>
            <p:ph type="title"/>
          </p:nvPr>
        </p:nvSpPr>
        <p:spPr/>
        <p:txBody>
          <a:bodyPr/>
          <a:lstStyle/>
          <a:p>
            <a:r>
              <a:rPr lang="nb-NO" altLang="nb-NO"/>
              <a:t>«Jeg datt ut av videregående i barnehagen»</a:t>
            </a:r>
          </a:p>
        </p:txBody>
      </p:sp>
      <p:sp>
        <p:nvSpPr>
          <p:cNvPr id="3" name="Plassholder for innhold 2">
            <a:extLst>
              <a:ext uri="{FF2B5EF4-FFF2-40B4-BE49-F238E27FC236}">
                <a16:creationId xmlns:a16="http://schemas.microsoft.com/office/drawing/2014/main" id="{54656D59-0397-498D-96C8-AAE7FA736215}"/>
              </a:ext>
            </a:extLst>
          </p:cNvPr>
          <p:cNvSpPr>
            <a:spLocks noGrp="1"/>
          </p:cNvSpPr>
          <p:nvPr>
            <p:ph idx="1"/>
          </p:nvPr>
        </p:nvSpPr>
        <p:spPr/>
        <p:txBody>
          <a:bodyPr/>
          <a:lstStyle/>
          <a:p>
            <a:endParaRPr lang="nb-NO"/>
          </a:p>
        </p:txBody>
      </p:sp>
      <p:pic>
        <p:nvPicPr>
          <p:cNvPr id="11267" name="Picture 2" descr="Bilderesultat for vold bar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9857" y="2021618"/>
            <a:ext cx="2182319" cy="218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4021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ndepunkt 1"/>
          <p:cNvSpPr/>
          <p:nvPr/>
        </p:nvSpPr>
        <p:spPr bwMode="auto">
          <a:xfrm>
            <a:off x="2088333" y="519522"/>
            <a:ext cx="4805533" cy="4158462"/>
          </a:xfrm>
          <a:prstGeom prst="flowChartConnector">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61707" tIns="30853" rIns="61707" bIns="30853" numCol="1" rtlCol="0" anchor="t" anchorCtr="0" compatLnSpc="1">
            <a:prstTxWarp prst="textNoShape">
              <a:avLst/>
            </a:prstTxWarp>
          </a:bodyPr>
          <a:lstStyle/>
          <a:p>
            <a:pPr defTabSz="685677"/>
            <a:r>
              <a:rPr lang="nb-NO" sz="2430" dirty="0"/>
              <a:t>   </a:t>
            </a:r>
            <a:r>
              <a:rPr lang="nb-NO" sz="2430" dirty="0">
                <a:effectLst>
                  <a:outerShdw blurRad="38100" dist="38100" dir="2700000" algn="tl">
                    <a:srgbClr val="000000">
                      <a:alpha val="43137"/>
                    </a:srgbClr>
                  </a:outerShdw>
                </a:effectLst>
              </a:rPr>
              <a:t>Taushetsplikt</a:t>
            </a:r>
            <a:r>
              <a:rPr lang="nb-NO" sz="2430" dirty="0"/>
              <a:t> </a:t>
            </a:r>
          </a:p>
          <a:p>
            <a:pPr defTabSz="685677"/>
            <a:endParaRPr lang="nb-NO" sz="1085" dirty="0"/>
          </a:p>
          <a:p>
            <a:pPr defTabSz="685677"/>
            <a:endParaRPr lang="nb-NO" sz="1085" dirty="0"/>
          </a:p>
          <a:p>
            <a:pPr defTabSz="685677"/>
            <a:endParaRPr lang="nb-NO" sz="1085" dirty="0"/>
          </a:p>
          <a:p>
            <a:pPr defTabSz="685677"/>
            <a:endParaRPr lang="nb-NO" sz="1085" dirty="0"/>
          </a:p>
          <a:p>
            <a:pPr defTabSz="685677"/>
            <a:endParaRPr lang="nb-NO" sz="1085" dirty="0"/>
          </a:p>
          <a:p>
            <a:pPr defTabSz="685677"/>
            <a:endParaRPr lang="nb-NO" sz="1085" dirty="0"/>
          </a:p>
          <a:p>
            <a:pPr defTabSz="685677"/>
            <a:endParaRPr lang="nb-NO" sz="1085" dirty="0"/>
          </a:p>
          <a:p>
            <a:pPr defTabSz="685677"/>
            <a:endParaRPr lang="nb-NO" sz="1085" dirty="0"/>
          </a:p>
        </p:txBody>
      </p:sp>
      <p:sp>
        <p:nvSpPr>
          <p:cNvPr id="3" name="Bindepunkt 2"/>
          <p:cNvSpPr/>
          <p:nvPr/>
        </p:nvSpPr>
        <p:spPr bwMode="auto">
          <a:xfrm>
            <a:off x="4041355" y="2656777"/>
            <a:ext cx="899489" cy="78443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61707" tIns="30853" rIns="61707" bIns="30853" numCol="1" rtlCol="0" anchor="t" anchorCtr="0" compatLnSpc="1">
            <a:prstTxWarp prst="textNoShape">
              <a:avLst/>
            </a:prstTxWarp>
          </a:bodyPr>
          <a:lstStyle/>
          <a:p>
            <a:pPr defTabSz="685677"/>
            <a:r>
              <a:rPr lang="nb-NO" sz="1485" dirty="0">
                <a:effectLst>
                  <a:outerShdw blurRad="38100" dist="38100" dir="2700000" algn="tl">
                    <a:srgbClr val="000000">
                      <a:alpha val="43137"/>
                    </a:srgbClr>
                  </a:outerShdw>
                </a:effectLst>
              </a:rPr>
              <a:t>§ 196</a:t>
            </a:r>
          </a:p>
        </p:txBody>
      </p:sp>
      <p:sp>
        <p:nvSpPr>
          <p:cNvPr id="6" name="Tittel 5">
            <a:extLst>
              <a:ext uri="{FF2B5EF4-FFF2-40B4-BE49-F238E27FC236}">
                <a16:creationId xmlns:a16="http://schemas.microsoft.com/office/drawing/2014/main" id="{23E3F435-BA1B-421A-99D7-AB1F7DC9456D}"/>
              </a:ext>
            </a:extLst>
          </p:cNvPr>
          <p:cNvSpPr>
            <a:spLocks noGrp="1"/>
          </p:cNvSpPr>
          <p:nvPr>
            <p:ph type="title"/>
          </p:nvPr>
        </p:nvSpPr>
        <p:spPr/>
        <p:txBody>
          <a:bodyPr/>
          <a:lstStyle/>
          <a:p>
            <a:endParaRPr lang="nb-NO"/>
          </a:p>
        </p:txBody>
      </p:sp>
      <p:sp>
        <p:nvSpPr>
          <p:cNvPr id="7" name="Plassholder for innhold 6">
            <a:extLst>
              <a:ext uri="{FF2B5EF4-FFF2-40B4-BE49-F238E27FC236}">
                <a16:creationId xmlns:a16="http://schemas.microsoft.com/office/drawing/2014/main" id="{1CC48792-D86B-48E5-A382-F8E4C7664658}"/>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18765116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DA3D8CA-3D04-45E7-988E-B3D8DE1FF45E}"/>
              </a:ext>
            </a:extLst>
          </p:cNvPr>
          <p:cNvSpPr>
            <a:spLocks noGrp="1"/>
          </p:cNvSpPr>
          <p:nvPr>
            <p:ph type="title"/>
          </p:nvPr>
        </p:nvSpPr>
        <p:spPr/>
        <p:txBody>
          <a:bodyPr/>
          <a:lstStyle/>
          <a:p>
            <a:r>
              <a:rPr lang="nb-NO" dirty="0"/>
              <a:t>Plikt.no</a:t>
            </a:r>
          </a:p>
        </p:txBody>
      </p:sp>
      <p:pic>
        <p:nvPicPr>
          <p:cNvPr id="8" name="Plassholder for innhold 7">
            <a:extLst>
              <a:ext uri="{FF2B5EF4-FFF2-40B4-BE49-F238E27FC236}">
                <a16:creationId xmlns:a16="http://schemas.microsoft.com/office/drawing/2014/main" id="{D0BCF674-8D11-492D-9D10-4C55628F0188}"/>
              </a:ext>
            </a:extLst>
          </p:cNvPr>
          <p:cNvPicPr>
            <a:picLocks noGrp="1" noChangeAspect="1"/>
          </p:cNvPicPr>
          <p:nvPr>
            <p:ph idx="1"/>
          </p:nvPr>
        </p:nvPicPr>
        <p:blipFill>
          <a:blip r:embed="rId3"/>
          <a:stretch>
            <a:fillRect/>
          </a:stretch>
        </p:blipFill>
        <p:spPr>
          <a:xfrm>
            <a:off x="972927" y="1563688"/>
            <a:ext cx="7198146" cy="3168650"/>
          </a:xfrm>
        </p:spPr>
      </p:pic>
      <p:sp>
        <p:nvSpPr>
          <p:cNvPr id="4" name="Plassholder for bunntekst 3">
            <a:extLst>
              <a:ext uri="{FF2B5EF4-FFF2-40B4-BE49-F238E27FC236}">
                <a16:creationId xmlns:a16="http://schemas.microsoft.com/office/drawing/2014/main" id="{31FC06CA-15A6-4E8F-B2B8-61A25C464400}"/>
              </a:ext>
            </a:extLst>
          </p:cNvPr>
          <p:cNvSpPr>
            <a:spLocks noGrp="1"/>
          </p:cNvSpPr>
          <p:nvPr>
            <p:ph type="ftr" sz="quarter" idx="3"/>
          </p:nvPr>
        </p:nvSpPr>
        <p:spPr/>
        <p:txBody>
          <a:bodyPr/>
          <a:lstStyle/>
          <a:p>
            <a:endParaRPr lang="en-GB" dirty="0"/>
          </a:p>
        </p:txBody>
      </p:sp>
      <p:sp>
        <p:nvSpPr>
          <p:cNvPr id="5" name="Plassholder for lysbildenummer 4">
            <a:extLst>
              <a:ext uri="{FF2B5EF4-FFF2-40B4-BE49-F238E27FC236}">
                <a16:creationId xmlns:a16="http://schemas.microsoft.com/office/drawing/2014/main" id="{194CCA86-A104-4165-B552-B50EF88AF267}"/>
              </a:ext>
            </a:extLst>
          </p:cNvPr>
          <p:cNvSpPr>
            <a:spLocks noGrp="1"/>
          </p:cNvSpPr>
          <p:nvPr>
            <p:ph type="sldNum" sz="quarter" idx="4"/>
          </p:nvPr>
        </p:nvSpPr>
        <p:spPr/>
        <p:txBody>
          <a:bodyPr/>
          <a:lstStyle/>
          <a:p>
            <a:r>
              <a:rPr lang="nb-NO" altLang="nb-NO"/>
              <a:t>Side </a:t>
            </a:r>
            <a:fld id="{F57D2C7E-FF28-3646-BDC8-24A1FA3E5E8D}" type="slidenum">
              <a:rPr lang="en-GB" smtClean="0"/>
              <a:pPr/>
              <a:t>27</a:t>
            </a:fld>
            <a:endParaRPr lang="en-GB" dirty="0"/>
          </a:p>
        </p:txBody>
      </p:sp>
      <p:sp>
        <p:nvSpPr>
          <p:cNvPr id="6" name="Plassholder for dato 5">
            <a:extLst>
              <a:ext uri="{FF2B5EF4-FFF2-40B4-BE49-F238E27FC236}">
                <a16:creationId xmlns:a16="http://schemas.microsoft.com/office/drawing/2014/main" id="{28FA8B42-9E5C-4DD7-8024-BADBF2DC19F3}"/>
              </a:ext>
            </a:extLst>
          </p:cNvPr>
          <p:cNvSpPr>
            <a:spLocks noGrp="1"/>
          </p:cNvSpPr>
          <p:nvPr>
            <p:ph type="dt" sz="half" idx="2"/>
          </p:nvPr>
        </p:nvSpPr>
        <p:spPr/>
        <p:txBody>
          <a:body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223596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A857EB-A867-4ADF-B3B7-3D23A864FB03}"/>
              </a:ext>
            </a:extLst>
          </p:cNvPr>
          <p:cNvSpPr>
            <a:spLocks noGrp="1"/>
          </p:cNvSpPr>
          <p:nvPr>
            <p:ph type="title"/>
          </p:nvPr>
        </p:nvSpPr>
        <p:spPr/>
        <p:txBody>
          <a:bodyPr/>
          <a:lstStyle/>
          <a:p>
            <a:r>
              <a:rPr lang="nb-NO" dirty="0"/>
              <a:t>Dinutvei.no</a:t>
            </a:r>
          </a:p>
        </p:txBody>
      </p:sp>
      <p:pic>
        <p:nvPicPr>
          <p:cNvPr id="8" name="Plassholder for innhold 7">
            <a:extLst>
              <a:ext uri="{FF2B5EF4-FFF2-40B4-BE49-F238E27FC236}">
                <a16:creationId xmlns:a16="http://schemas.microsoft.com/office/drawing/2014/main" id="{7269C23D-D4E9-46F5-8E02-1BF8D3B54E48}"/>
              </a:ext>
            </a:extLst>
          </p:cNvPr>
          <p:cNvPicPr>
            <a:picLocks noGrp="1" noChangeAspect="1"/>
          </p:cNvPicPr>
          <p:nvPr>
            <p:ph idx="1"/>
          </p:nvPr>
        </p:nvPicPr>
        <p:blipFill>
          <a:blip r:embed="rId3"/>
          <a:stretch>
            <a:fillRect/>
          </a:stretch>
        </p:blipFill>
        <p:spPr>
          <a:xfrm>
            <a:off x="1598492" y="1563688"/>
            <a:ext cx="5947015" cy="3168650"/>
          </a:xfrm>
        </p:spPr>
      </p:pic>
      <p:sp>
        <p:nvSpPr>
          <p:cNvPr id="4" name="Plassholder for bunntekst 3">
            <a:extLst>
              <a:ext uri="{FF2B5EF4-FFF2-40B4-BE49-F238E27FC236}">
                <a16:creationId xmlns:a16="http://schemas.microsoft.com/office/drawing/2014/main" id="{CBA5F0C7-2489-4FD5-871D-33C6753935E2}"/>
              </a:ext>
            </a:extLst>
          </p:cNvPr>
          <p:cNvSpPr>
            <a:spLocks noGrp="1"/>
          </p:cNvSpPr>
          <p:nvPr>
            <p:ph type="ftr" sz="quarter" idx="3"/>
          </p:nvPr>
        </p:nvSpPr>
        <p:spPr/>
        <p:txBody>
          <a:bodyPr/>
          <a:lstStyle/>
          <a:p>
            <a:endParaRPr lang="en-GB" dirty="0"/>
          </a:p>
        </p:txBody>
      </p:sp>
      <p:sp>
        <p:nvSpPr>
          <p:cNvPr id="5" name="Plassholder for lysbildenummer 4">
            <a:extLst>
              <a:ext uri="{FF2B5EF4-FFF2-40B4-BE49-F238E27FC236}">
                <a16:creationId xmlns:a16="http://schemas.microsoft.com/office/drawing/2014/main" id="{7D2FAA85-8912-40E6-AF8A-257C995C3242}"/>
              </a:ext>
            </a:extLst>
          </p:cNvPr>
          <p:cNvSpPr>
            <a:spLocks noGrp="1"/>
          </p:cNvSpPr>
          <p:nvPr>
            <p:ph type="sldNum" sz="quarter" idx="4"/>
          </p:nvPr>
        </p:nvSpPr>
        <p:spPr/>
        <p:txBody>
          <a:bodyPr/>
          <a:lstStyle/>
          <a:p>
            <a:r>
              <a:rPr lang="nb-NO" altLang="nb-NO"/>
              <a:t>Side </a:t>
            </a:r>
            <a:fld id="{F57D2C7E-FF28-3646-BDC8-24A1FA3E5E8D}" type="slidenum">
              <a:rPr lang="en-GB" smtClean="0"/>
              <a:pPr/>
              <a:t>28</a:t>
            </a:fld>
            <a:endParaRPr lang="en-GB" dirty="0"/>
          </a:p>
        </p:txBody>
      </p:sp>
      <p:sp>
        <p:nvSpPr>
          <p:cNvPr id="6" name="Plassholder for dato 5">
            <a:extLst>
              <a:ext uri="{FF2B5EF4-FFF2-40B4-BE49-F238E27FC236}">
                <a16:creationId xmlns:a16="http://schemas.microsoft.com/office/drawing/2014/main" id="{589F0DFA-0B42-4930-9AE0-ED139232F817}"/>
              </a:ext>
            </a:extLst>
          </p:cNvPr>
          <p:cNvSpPr>
            <a:spLocks noGrp="1"/>
          </p:cNvSpPr>
          <p:nvPr>
            <p:ph type="dt" sz="half" idx="2"/>
          </p:nvPr>
        </p:nvSpPr>
        <p:spPr/>
        <p:txBody>
          <a:bodyPr/>
          <a:lstStyle/>
          <a:p>
            <a:fld id="{71CF5760-0137-4D42-83E3-B092B0912E30}" type="datetime1">
              <a:rPr lang="nb-NO" smtClean="0"/>
              <a:pPr/>
              <a:t>04.09.2026</a:t>
            </a:fld>
            <a:endParaRPr lang="en-GB" dirty="0"/>
          </a:p>
        </p:txBody>
      </p:sp>
    </p:spTree>
    <p:extLst>
      <p:ext uri="{BB962C8B-B14F-4D97-AF65-F5344CB8AC3E}">
        <p14:creationId xmlns:p14="http://schemas.microsoft.com/office/powerpoint/2010/main" val="1883459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tel 1"/>
          <p:cNvSpPr>
            <a:spLocks noGrp="1"/>
          </p:cNvSpPr>
          <p:nvPr>
            <p:ph type="title"/>
          </p:nvPr>
        </p:nvSpPr>
        <p:spPr/>
        <p:txBody>
          <a:bodyPr/>
          <a:lstStyle/>
          <a:p>
            <a:r>
              <a:rPr lang="nb-NO" altLang="nb-NO"/>
              <a:t>«Jeg tenker nok du skjønner det sjøl»</a:t>
            </a:r>
          </a:p>
        </p:txBody>
      </p:sp>
      <p:sp>
        <p:nvSpPr>
          <p:cNvPr id="10243" name="Plassholder for innhold 2"/>
          <p:cNvSpPr>
            <a:spLocks noGrp="1"/>
          </p:cNvSpPr>
          <p:nvPr>
            <p:ph idx="1"/>
          </p:nvPr>
        </p:nvSpPr>
        <p:spPr/>
        <p:txBody>
          <a:bodyPr>
            <a:normAutofit fontScale="77500" lnSpcReduction="20000"/>
          </a:bodyPr>
          <a:lstStyle/>
          <a:p>
            <a:pPr>
              <a:defRPr/>
            </a:pPr>
            <a:r>
              <a:rPr lang="nb-NO" altLang="nb-NO" dirty="0"/>
              <a:t>…men jeg trodde at…..</a:t>
            </a:r>
          </a:p>
          <a:p>
            <a:pPr>
              <a:defRPr/>
            </a:pPr>
            <a:r>
              <a:rPr lang="nb-NO" altLang="nb-NO" dirty="0"/>
              <a:t>Jeg trodde at tjenesteleder meldte…</a:t>
            </a:r>
          </a:p>
          <a:p>
            <a:pPr>
              <a:defRPr/>
            </a:pPr>
            <a:r>
              <a:rPr lang="nb-NO" altLang="nb-NO" dirty="0"/>
              <a:t>Barnevernet vet helt sikkert dette</a:t>
            </a:r>
          </a:p>
          <a:p>
            <a:pPr marL="0" indent="0">
              <a:buNone/>
              <a:defRPr/>
            </a:pPr>
            <a:r>
              <a:rPr lang="nb-NO" altLang="nb-NO" dirty="0"/>
              <a:t>fra før…..</a:t>
            </a:r>
          </a:p>
          <a:p>
            <a:pPr>
              <a:defRPr/>
            </a:pPr>
            <a:r>
              <a:rPr lang="nb-NO" altLang="nb-NO" dirty="0"/>
              <a:t>Noen andre må jo og ha reagert på</a:t>
            </a:r>
          </a:p>
          <a:p>
            <a:pPr marL="0" indent="0">
              <a:buNone/>
              <a:defRPr/>
            </a:pPr>
            <a:r>
              <a:rPr lang="nb-NO" altLang="nb-NO" dirty="0"/>
              <a:t>dette, om det er som jeg frykter..</a:t>
            </a:r>
          </a:p>
          <a:p>
            <a:pPr>
              <a:defRPr/>
            </a:pPr>
            <a:r>
              <a:rPr lang="nb-NO" altLang="nb-NO" dirty="0"/>
              <a:t>Tenk om jeg overreagerer…</a:t>
            </a:r>
          </a:p>
          <a:p>
            <a:pPr>
              <a:defRPr/>
            </a:pPr>
            <a:r>
              <a:rPr lang="nb-NO" altLang="nb-NO" dirty="0"/>
              <a:t>§196</a:t>
            </a:r>
          </a:p>
          <a:p>
            <a:pPr marL="0" indent="0">
              <a:buNone/>
              <a:defRPr/>
            </a:pPr>
            <a:r>
              <a:rPr lang="nb-NO" altLang="nb-NO" dirty="0"/>
              <a:t>Det er din plikt til å </a:t>
            </a:r>
          </a:p>
          <a:p>
            <a:pPr marL="0" indent="0">
              <a:buNone/>
              <a:defRPr/>
            </a:pPr>
            <a:r>
              <a:rPr lang="nb-NO" altLang="nb-NO" dirty="0"/>
              <a:t>avverge lovbrudd!</a:t>
            </a:r>
          </a:p>
          <a:p>
            <a:pPr marL="0" indent="0">
              <a:buNone/>
              <a:defRPr/>
            </a:pPr>
            <a:r>
              <a:rPr lang="nb-NO" altLang="nb-NO" dirty="0"/>
              <a:t> - Tenk om du er den eneste som</a:t>
            </a:r>
          </a:p>
          <a:p>
            <a:pPr marL="0" indent="0">
              <a:buNone/>
              <a:defRPr/>
            </a:pPr>
            <a:r>
              <a:rPr lang="nb-NO" altLang="nb-NO" dirty="0"/>
              <a:t>våger å se….</a:t>
            </a:r>
          </a:p>
          <a:p>
            <a:pPr marL="0" indent="0">
              <a:buNone/>
              <a:defRPr/>
            </a:pPr>
            <a:endParaRPr lang="nb-NO" altLang="nb-NO" dirty="0"/>
          </a:p>
          <a:p>
            <a:pPr marL="0" indent="0">
              <a:buNone/>
              <a:defRPr/>
            </a:pPr>
            <a:endParaRPr lang="nb-NO" altLang="nb-NO" dirty="0"/>
          </a:p>
        </p:txBody>
      </p:sp>
      <p:pic>
        <p:nvPicPr>
          <p:cNvPr id="6148" name="Picture 1030" descr="H:\Dokumenter\Foredrag\Vold i nære relasjoner\eksemplet hovr alle sviktet.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2354" y="1801993"/>
            <a:ext cx="3134739" cy="29172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97644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844CC925-D3F7-4CA6-9285-8EB33EA6AB60}"/>
              </a:ext>
            </a:extLst>
          </p:cNvPr>
          <p:cNvSpPr>
            <a:spLocks noGrp="1"/>
          </p:cNvSpPr>
          <p:nvPr>
            <p:ph type="ftr" sz="quarter" idx="3"/>
          </p:nvPr>
        </p:nvSpPr>
        <p:spPr/>
        <p:txBody>
          <a:bodyPr/>
          <a:lstStyle/>
          <a:p>
            <a:endParaRPr lang="en-GB" dirty="0"/>
          </a:p>
        </p:txBody>
      </p:sp>
      <p:sp>
        <p:nvSpPr>
          <p:cNvPr id="3" name="Plassholder for lysbildenummer 2">
            <a:extLst>
              <a:ext uri="{FF2B5EF4-FFF2-40B4-BE49-F238E27FC236}">
                <a16:creationId xmlns:a16="http://schemas.microsoft.com/office/drawing/2014/main" id="{C96E9F4D-806B-4F7E-AD9E-EBBE2B1288D6}"/>
              </a:ext>
            </a:extLst>
          </p:cNvPr>
          <p:cNvSpPr>
            <a:spLocks noGrp="1"/>
          </p:cNvSpPr>
          <p:nvPr>
            <p:ph type="sldNum" sz="quarter" idx="4"/>
          </p:nvPr>
        </p:nvSpPr>
        <p:spPr/>
        <p:txBody>
          <a:bodyPr/>
          <a:lstStyle/>
          <a:p>
            <a:r>
              <a:rPr lang="nb-NO" altLang="nb-NO"/>
              <a:t>Side </a:t>
            </a:r>
            <a:fld id="{F57D2C7E-FF28-3646-BDC8-24A1FA3E5E8D}" type="slidenum">
              <a:rPr lang="en-GB" smtClean="0"/>
              <a:pPr/>
              <a:t>30</a:t>
            </a:fld>
            <a:endParaRPr lang="en-GB" dirty="0"/>
          </a:p>
        </p:txBody>
      </p:sp>
      <p:sp>
        <p:nvSpPr>
          <p:cNvPr id="4" name="Plassholder for dato 3">
            <a:extLst>
              <a:ext uri="{FF2B5EF4-FFF2-40B4-BE49-F238E27FC236}">
                <a16:creationId xmlns:a16="http://schemas.microsoft.com/office/drawing/2014/main" id="{78E6BA6B-29E5-4A2D-B940-419555E7057D}"/>
              </a:ext>
            </a:extLst>
          </p:cNvPr>
          <p:cNvSpPr>
            <a:spLocks noGrp="1"/>
          </p:cNvSpPr>
          <p:nvPr>
            <p:ph type="dt" sz="half" idx="2"/>
          </p:nvPr>
        </p:nvSpPr>
        <p:spPr/>
        <p:txBody>
          <a:bodyPr/>
          <a:lstStyle/>
          <a:p>
            <a:fld id="{71CF5760-0137-4D42-83E3-B092B0912E30}" type="datetime1">
              <a:rPr lang="nb-NO" smtClean="0"/>
              <a:t>04.09.2026</a:t>
            </a:fld>
            <a:endParaRPr lang="en-GB" dirty="0"/>
          </a:p>
        </p:txBody>
      </p:sp>
      <p:pic>
        <p:nvPicPr>
          <p:cNvPr id="10" name="Plassholder for innhold 9">
            <a:extLst>
              <a:ext uri="{FF2B5EF4-FFF2-40B4-BE49-F238E27FC236}">
                <a16:creationId xmlns:a16="http://schemas.microsoft.com/office/drawing/2014/main" id="{616F9793-76B8-4223-9237-25651455AC9B}"/>
              </a:ext>
            </a:extLst>
          </p:cNvPr>
          <p:cNvPicPr>
            <a:picLocks noGrp="1" noChangeAspect="1"/>
          </p:cNvPicPr>
          <p:nvPr>
            <p:ph sz="quarter" idx="13"/>
          </p:nvPr>
        </p:nvPicPr>
        <p:blipFill>
          <a:blip r:embed="rId3"/>
          <a:stretch>
            <a:fillRect/>
          </a:stretch>
        </p:blipFill>
        <p:spPr>
          <a:xfrm>
            <a:off x="827584" y="2692947"/>
            <a:ext cx="3473689" cy="1821904"/>
          </a:xfrm>
        </p:spPr>
      </p:pic>
      <p:pic>
        <p:nvPicPr>
          <p:cNvPr id="12" name="Plassholder for innhold 11">
            <a:extLst>
              <a:ext uri="{FF2B5EF4-FFF2-40B4-BE49-F238E27FC236}">
                <a16:creationId xmlns:a16="http://schemas.microsoft.com/office/drawing/2014/main" id="{4A323D77-8AEE-4FCC-87F2-890E806D8F8A}"/>
              </a:ext>
            </a:extLst>
          </p:cNvPr>
          <p:cNvPicPr>
            <a:picLocks noGrp="1" noChangeAspect="1"/>
          </p:cNvPicPr>
          <p:nvPr>
            <p:ph sz="quarter" idx="14"/>
          </p:nvPr>
        </p:nvPicPr>
        <p:blipFill>
          <a:blip r:embed="rId4"/>
          <a:stretch>
            <a:fillRect/>
          </a:stretch>
        </p:blipFill>
        <p:spPr>
          <a:xfrm>
            <a:off x="4301273" y="2692946"/>
            <a:ext cx="2935023" cy="1751012"/>
          </a:xfrm>
        </p:spPr>
      </p:pic>
      <p:sp>
        <p:nvSpPr>
          <p:cNvPr id="5" name="Tittel 4">
            <a:extLst>
              <a:ext uri="{FF2B5EF4-FFF2-40B4-BE49-F238E27FC236}">
                <a16:creationId xmlns:a16="http://schemas.microsoft.com/office/drawing/2014/main" id="{61A31A70-06B9-4630-87AB-CDFCA68FBF35}"/>
              </a:ext>
            </a:extLst>
          </p:cNvPr>
          <p:cNvSpPr>
            <a:spLocks noGrp="1"/>
          </p:cNvSpPr>
          <p:nvPr>
            <p:ph type="ctrTitle" idx="4294967295"/>
          </p:nvPr>
        </p:nvSpPr>
        <p:spPr>
          <a:xfrm>
            <a:off x="1367299" y="628650"/>
            <a:ext cx="7056437" cy="1943100"/>
          </a:xfrm>
        </p:spPr>
        <p:txBody>
          <a:bodyPr>
            <a:normAutofit/>
          </a:bodyPr>
          <a:lstStyle/>
          <a:p>
            <a:r>
              <a:rPr lang="nb-NO" sz="3600" dirty="0">
                <a:solidFill>
                  <a:schemeClr val="bg1"/>
                </a:solidFill>
              </a:rPr>
              <a:t>Hvor lang er egentlig</a:t>
            </a:r>
            <a:br>
              <a:rPr lang="nb-NO" sz="3600" dirty="0">
                <a:solidFill>
                  <a:schemeClr val="bg1"/>
                </a:solidFill>
              </a:rPr>
            </a:br>
            <a:r>
              <a:rPr lang="nb-NO" sz="3600" dirty="0">
                <a:solidFill>
                  <a:schemeClr val="bg1"/>
                </a:solidFill>
              </a:rPr>
              <a:t>en barndom?</a:t>
            </a:r>
          </a:p>
        </p:txBody>
      </p:sp>
    </p:spTree>
    <p:extLst>
      <p:ext uri="{BB962C8B-B14F-4D97-AF65-F5344CB8AC3E}">
        <p14:creationId xmlns:p14="http://schemas.microsoft.com/office/powerpoint/2010/main" val="1058687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tel 1"/>
          <p:cNvSpPr>
            <a:spLocks noGrp="1"/>
          </p:cNvSpPr>
          <p:nvPr>
            <p:ph type="title"/>
          </p:nvPr>
        </p:nvSpPr>
        <p:spPr>
          <a:xfrm>
            <a:off x="1200924" y="411162"/>
            <a:ext cx="8064500" cy="576262"/>
          </a:xfrm>
        </p:spPr>
        <p:txBody>
          <a:bodyPr/>
          <a:lstStyle/>
          <a:p>
            <a:r>
              <a:rPr lang="nb-NO" altLang="nb-NO" dirty="0"/>
              <a:t>«Du ser det ikke før du tror det»</a:t>
            </a:r>
          </a:p>
        </p:txBody>
      </p:sp>
      <p:sp>
        <p:nvSpPr>
          <p:cNvPr id="3" name="Plassholder for innhold 2">
            <a:extLst>
              <a:ext uri="{FF2B5EF4-FFF2-40B4-BE49-F238E27FC236}">
                <a16:creationId xmlns:a16="http://schemas.microsoft.com/office/drawing/2014/main" id="{12600FB2-D2F0-45F4-BB0C-539B275B5A8D}"/>
              </a:ext>
            </a:extLst>
          </p:cNvPr>
          <p:cNvSpPr>
            <a:spLocks noGrp="1"/>
          </p:cNvSpPr>
          <p:nvPr>
            <p:ph idx="1"/>
          </p:nvPr>
        </p:nvSpPr>
        <p:spPr/>
        <p:txBody>
          <a:bodyPr/>
          <a:lstStyle/>
          <a:p>
            <a:endParaRPr lang="nb-NO"/>
          </a:p>
        </p:txBody>
      </p:sp>
      <p:pic>
        <p:nvPicPr>
          <p:cNvPr id="14340" name="Picture 6" descr="Bilderesultat for vold bar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1484153"/>
            <a:ext cx="6768752" cy="3382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59326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6F5C05E-59B4-43E1-8B55-D2F18E16A31B}"/>
              </a:ext>
            </a:extLst>
          </p:cNvPr>
          <p:cNvSpPr>
            <a:spLocks noGrp="1"/>
          </p:cNvSpPr>
          <p:nvPr>
            <p:ph type="title"/>
          </p:nvPr>
        </p:nvSpPr>
        <p:spPr/>
        <p:txBody>
          <a:bodyPr/>
          <a:lstStyle/>
          <a:p>
            <a:r>
              <a:rPr lang="nb-NO" dirty="0"/>
              <a:t>Fenomenforståelse – viktig at den enkelte har!</a:t>
            </a:r>
          </a:p>
        </p:txBody>
      </p:sp>
      <p:sp>
        <p:nvSpPr>
          <p:cNvPr id="3" name="Plassholder for innhold 2">
            <a:extLst>
              <a:ext uri="{FF2B5EF4-FFF2-40B4-BE49-F238E27FC236}">
                <a16:creationId xmlns:a16="http://schemas.microsoft.com/office/drawing/2014/main" id="{A6BA38EA-0EF8-4A26-B8B5-D5C0E771BDF0}"/>
              </a:ext>
            </a:extLst>
          </p:cNvPr>
          <p:cNvSpPr>
            <a:spLocks noGrp="1"/>
          </p:cNvSpPr>
          <p:nvPr>
            <p:ph idx="1"/>
          </p:nvPr>
        </p:nvSpPr>
        <p:spPr/>
        <p:txBody>
          <a:bodyPr>
            <a:normAutofit/>
          </a:bodyPr>
          <a:lstStyle/>
          <a:p>
            <a:r>
              <a:rPr lang="nb-NO" sz="2000" dirty="0"/>
              <a:t>Skape trygge medborgere/trenere/dommere som </a:t>
            </a:r>
          </a:p>
          <a:p>
            <a:pPr marL="0" indent="0">
              <a:buNone/>
            </a:pPr>
            <a:r>
              <a:rPr lang="nb-NO" sz="2000" b="1" dirty="0"/>
              <a:t>kjenner sin</a:t>
            </a:r>
            <a:r>
              <a:rPr lang="nb-NO" sz="2000" dirty="0"/>
              <a:t>:</a:t>
            </a:r>
          </a:p>
          <a:p>
            <a:pPr lvl="2"/>
            <a:r>
              <a:rPr lang="nb-NO" sz="2000" dirty="0"/>
              <a:t>Avvergningsplikt</a:t>
            </a:r>
          </a:p>
          <a:p>
            <a:pPr lvl="2"/>
            <a:r>
              <a:rPr lang="nb-NO" sz="2000" dirty="0"/>
              <a:t>Opplysningsplikt </a:t>
            </a:r>
          </a:p>
          <a:p>
            <a:pPr lvl="2"/>
            <a:r>
              <a:rPr lang="nb-NO" sz="2000" dirty="0"/>
              <a:t>Handlingsplikt og </a:t>
            </a:r>
          </a:p>
          <a:p>
            <a:pPr lvl="2"/>
            <a:r>
              <a:rPr lang="nb-NO" sz="2000" dirty="0"/>
              <a:t>Meldeplikt</a:t>
            </a:r>
          </a:p>
          <a:p>
            <a:pPr lvl="2"/>
            <a:r>
              <a:rPr lang="nb-NO" sz="2000" dirty="0"/>
              <a:t>Sammenheng mellom vold / rus</a:t>
            </a:r>
          </a:p>
          <a:p>
            <a:pPr lvl="2"/>
            <a:r>
              <a:rPr lang="nb-NO" sz="2000" dirty="0"/>
              <a:t>Sosiale medier og kriminalitet</a:t>
            </a:r>
          </a:p>
          <a:p>
            <a:endParaRPr lang="nb-NO" dirty="0"/>
          </a:p>
        </p:txBody>
      </p:sp>
      <p:sp>
        <p:nvSpPr>
          <p:cNvPr id="4" name="Plassholder for bunntekst 3">
            <a:extLst>
              <a:ext uri="{FF2B5EF4-FFF2-40B4-BE49-F238E27FC236}">
                <a16:creationId xmlns:a16="http://schemas.microsoft.com/office/drawing/2014/main" id="{41EEF3D8-EE01-414D-9286-567E9D6D3D6A}"/>
              </a:ext>
            </a:extLst>
          </p:cNvPr>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500" b="0" i="0" u="none" strike="noStrike" kern="1200" cap="none" spc="0" normalizeH="0" baseline="0" noProof="0" dirty="0">
              <a:ln>
                <a:noFill/>
              </a:ln>
              <a:solidFill>
                <a:prstClr val="white"/>
              </a:solidFill>
              <a:effectLst/>
              <a:uLnTx/>
              <a:uFillTx/>
              <a:latin typeface="Verdana" charset="0"/>
              <a:ea typeface="Verdana" charset="0"/>
            </a:endParaRPr>
          </a:p>
        </p:txBody>
      </p:sp>
      <p:sp>
        <p:nvSpPr>
          <p:cNvPr id="5" name="Plassholder for lysbildenummer 4">
            <a:extLst>
              <a:ext uri="{FF2B5EF4-FFF2-40B4-BE49-F238E27FC236}">
                <a16:creationId xmlns:a16="http://schemas.microsoft.com/office/drawing/2014/main" id="{EA596619-FD91-4756-9456-EE6386885676}"/>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nb-NO" altLang="nb-NO" sz="500" b="0" i="0" u="none" strike="noStrike" kern="1200" cap="none" spc="0" normalizeH="0" baseline="0" noProof="0">
                <a:ln>
                  <a:noFill/>
                </a:ln>
                <a:solidFill>
                  <a:prstClr val="white"/>
                </a:solidFill>
                <a:effectLst/>
                <a:uLnTx/>
                <a:uFillTx/>
                <a:latin typeface="Verdana" charset="0"/>
                <a:ea typeface="Verdana" charset="0"/>
              </a:rPr>
              <a:t>Side </a:t>
            </a:r>
            <a:fld id="{F57D2C7E-FF28-3646-BDC8-24A1FA3E5E8D}" type="slidenum">
              <a:rPr kumimoji="0" lang="en-GB" sz="500" b="0" i="0" u="none" strike="noStrike" kern="1200" cap="none" spc="0" normalizeH="0" baseline="0" noProof="0" smtClean="0">
                <a:ln>
                  <a:noFill/>
                </a:ln>
                <a:solidFill>
                  <a:prstClr val="white"/>
                </a:solidFill>
                <a:effectLst/>
                <a:uLnTx/>
                <a:uFillTx/>
                <a:latin typeface="Verdana" charset="0"/>
                <a:ea typeface="Verdana"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GB" sz="500" b="0" i="0" u="none" strike="noStrike" kern="1200" cap="none" spc="0" normalizeH="0" baseline="0" noProof="0" dirty="0">
              <a:ln>
                <a:noFill/>
              </a:ln>
              <a:solidFill>
                <a:prstClr val="white"/>
              </a:solidFill>
              <a:effectLst/>
              <a:uLnTx/>
              <a:uFillTx/>
              <a:latin typeface="Verdana" charset="0"/>
              <a:ea typeface="Verdana" charset="0"/>
            </a:endParaRPr>
          </a:p>
        </p:txBody>
      </p:sp>
      <p:sp>
        <p:nvSpPr>
          <p:cNvPr id="6" name="Plassholder for dato 5">
            <a:extLst>
              <a:ext uri="{FF2B5EF4-FFF2-40B4-BE49-F238E27FC236}">
                <a16:creationId xmlns:a16="http://schemas.microsoft.com/office/drawing/2014/main" id="{81C7C3B1-852E-4A0B-A66D-020B631ADBAA}"/>
              </a:ext>
            </a:extLst>
          </p:cNvPr>
          <p:cNvSpPr>
            <a:spLocks noGrp="1"/>
          </p:cNvSpPr>
          <p:nvPr>
            <p:ph type="dt" sz="half" idx="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1CF5760-0137-4D42-83E3-B092B0912E30}" type="datetime1">
              <a:rPr kumimoji="0" lang="nb-NO" sz="500" b="0" i="0" u="none" strike="noStrike" kern="1200" cap="none" spc="0" normalizeH="0" baseline="0" noProof="0" smtClean="0">
                <a:ln>
                  <a:noFill/>
                </a:ln>
                <a:solidFill>
                  <a:prstClr val="white"/>
                </a:solidFill>
                <a:effectLst/>
                <a:uLnTx/>
                <a:uFillTx/>
                <a:latin typeface="Verdana" charset="0"/>
                <a:ea typeface="Verdana" charset="0"/>
              </a:rPr>
              <a:pPr marL="0" marR="0" lvl="0" indent="0" algn="r" defTabSz="914400" rtl="0" eaLnBrk="1" fontAlgn="base" latinLnBrk="0" hangingPunct="1">
                <a:lnSpc>
                  <a:spcPct val="100000"/>
                </a:lnSpc>
                <a:spcBef>
                  <a:spcPct val="0"/>
                </a:spcBef>
                <a:spcAft>
                  <a:spcPct val="0"/>
                </a:spcAft>
                <a:buClrTx/>
                <a:buSzTx/>
                <a:buFontTx/>
                <a:buNone/>
                <a:tabLst/>
                <a:defRPr/>
              </a:pPr>
              <a:t>04.09.2026</a:t>
            </a:fld>
            <a:endParaRPr kumimoji="0" lang="en-GB" sz="500" b="0" i="0" u="none" strike="noStrike" kern="1200" cap="none" spc="0" normalizeH="0" baseline="0" noProof="0" dirty="0">
              <a:ln>
                <a:noFill/>
              </a:ln>
              <a:solidFill>
                <a:prstClr val="white"/>
              </a:solidFill>
              <a:effectLst/>
              <a:uLnTx/>
              <a:uFillTx/>
              <a:latin typeface="Verdana" charset="0"/>
              <a:ea typeface="Verdana" charset="0"/>
            </a:endParaRPr>
          </a:p>
        </p:txBody>
      </p:sp>
      <p:pic>
        <p:nvPicPr>
          <p:cNvPr id="10" name="Bilde 9">
            <a:extLst>
              <a:ext uri="{FF2B5EF4-FFF2-40B4-BE49-F238E27FC236}">
                <a16:creationId xmlns:a16="http://schemas.microsoft.com/office/drawing/2014/main" id="{65B897EE-EC0F-42F2-9E5C-145B9C669B7A}"/>
              </a:ext>
            </a:extLst>
          </p:cNvPr>
          <p:cNvPicPr>
            <a:picLocks noChangeAspect="1"/>
          </p:cNvPicPr>
          <p:nvPr/>
        </p:nvPicPr>
        <p:blipFill rotWithShape="1">
          <a:blip r:embed="rId3"/>
          <a:srcRect l="5152" r="14137" b="2475"/>
          <a:stretch/>
        </p:blipFill>
        <p:spPr>
          <a:xfrm>
            <a:off x="5292080" y="2543745"/>
            <a:ext cx="3384377" cy="1944216"/>
          </a:xfrm>
          <a:prstGeom prst="rect">
            <a:avLst/>
          </a:prstGeom>
        </p:spPr>
      </p:pic>
    </p:spTree>
    <p:extLst>
      <p:ext uri="{BB962C8B-B14F-4D97-AF65-F5344CB8AC3E}">
        <p14:creationId xmlns:p14="http://schemas.microsoft.com/office/powerpoint/2010/main" val="4036939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73CF8BF1-DB6F-48B2-B5D0-6FE8A697F3E5}"/>
              </a:ext>
            </a:extLst>
          </p:cNvPr>
          <p:cNvSpPr>
            <a:spLocks noGrp="1"/>
          </p:cNvSpPr>
          <p:nvPr>
            <p:ph type="ftr" sz="quarter" idx="3"/>
          </p:nvPr>
        </p:nvSpPr>
        <p:spPr/>
        <p:txBody>
          <a:bodyPr/>
          <a:lstStyle/>
          <a:p>
            <a:endParaRPr lang="en-GB" dirty="0"/>
          </a:p>
        </p:txBody>
      </p:sp>
      <p:sp>
        <p:nvSpPr>
          <p:cNvPr id="3" name="Plassholder for lysbildenummer 2">
            <a:extLst>
              <a:ext uri="{FF2B5EF4-FFF2-40B4-BE49-F238E27FC236}">
                <a16:creationId xmlns:a16="http://schemas.microsoft.com/office/drawing/2014/main" id="{1EFE30DC-9739-480E-B4DB-782A9D8CEFB8}"/>
              </a:ext>
            </a:extLst>
          </p:cNvPr>
          <p:cNvSpPr>
            <a:spLocks noGrp="1"/>
          </p:cNvSpPr>
          <p:nvPr>
            <p:ph type="sldNum" sz="quarter" idx="4"/>
          </p:nvPr>
        </p:nvSpPr>
        <p:spPr/>
        <p:txBody>
          <a:bodyPr/>
          <a:lstStyle/>
          <a:p>
            <a:r>
              <a:rPr lang="nb-NO" altLang="nb-NO"/>
              <a:t>Side </a:t>
            </a:r>
            <a:fld id="{F57D2C7E-FF28-3646-BDC8-24A1FA3E5E8D}" type="slidenum">
              <a:rPr lang="en-GB" smtClean="0"/>
              <a:pPr/>
              <a:t>33</a:t>
            </a:fld>
            <a:endParaRPr lang="en-GB" dirty="0"/>
          </a:p>
        </p:txBody>
      </p:sp>
      <p:sp>
        <p:nvSpPr>
          <p:cNvPr id="4" name="Plassholder for dato 3">
            <a:extLst>
              <a:ext uri="{FF2B5EF4-FFF2-40B4-BE49-F238E27FC236}">
                <a16:creationId xmlns:a16="http://schemas.microsoft.com/office/drawing/2014/main" id="{09C13669-8A4E-41AF-9035-B1BE9510CA66}"/>
              </a:ext>
            </a:extLst>
          </p:cNvPr>
          <p:cNvSpPr>
            <a:spLocks noGrp="1"/>
          </p:cNvSpPr>
          <p:nvPr>
            <p:ph type="dt" sz="half" idx="2"/>
          </p:nvPr>
        </p:nvSpPr>
        <p:spPr/>
        <p:txBody>
          <a:bodyPr/>
          <a:lstStyle/>
          <a:p>
            <a:fld id="{71CF5760-0137-4D42-83E3-B092B0912E30}" type="datetime1">
              <a:rPr lang="nb-NO" smtClean="0"/>
              <a:t>04.09.2026</a:t>
            </a:fld>
            <a:endParaRPr lang="en-GB" dirty="0"/>
          </a:p>
        </p:txBody>
      </p:sp>
      <p:sp>
        <p:nvSpPr>
          <p:cNvPr id="5" name="Tittel 4">
            <a:extLst>
              <a:ext uri="{FF2B5EF4-FFF2-40B4-BE49-F238E27FC236}">
                <a16:creationId xmlns:a16="http://schemas.microsoft.com/office/drawing/2014/main" id="{A085B53D-A9C9-45EE-A4A6-FA7E67F6A9D9}"/>
              </a:ext>
            </a:extLst>
          </p:cNvPr>
          <p:cNvSpPr>
            <a:spLocks noGrp="1"/>
          </p:cNvSpPr>
          <p:nvPr>
            <p:ph type="ctrTitle"/>
          </p:nvPr>
        </p:nvSpPr>
        <p:spPr>
          <a:xfrm>
            <a:off x="3779912" y="1027311"/>
            <a:ext cx="4896247" cy="911656"/>
          </a:xfrm>
        </p:spPr>
        <p:txBody>
          <a:bodyPr>
            <a:normAutofit/>
          </a:bodyPr>
          <a:lstStyle/>
          <a:p>
            <a:pPr algn="l"/>
            <a:r>
              <a:rPr lang="en-GB" dirty="0" err="1"/>
              <a:t>Våg</a:t>
            </a:r>
            <a:r>
              <a:rPr lang="en-GB" dirty="0"/>
              <a:t> å </a:t>
            </a:r>
            <a:r>
              <a:rPr lang="en-GB" dirty="0" err="1"/>
              <a:t>være</a:t>
            </a:r>
            <a:r>
              <a:rPr lang="en-GB" dirty="0"/>
              <a:t> den signifikante andre!</a:t>
            </a:r>
          </a:p>
        </p:txBody>
      </p:sp>
      <p:sp>
        <p:nvSpPr>
          <p:cNvPr id="6" name="Undertittel 5">
            <a:extLst>
              <a:ext uri="{FF2B5EF4-FFF2-40B4-BE49-F238E27FC236}">
                <a16:creationId xmlns:a16="http://schemas.microsoft.com/office/drawing/2014/main" id="{C22E8BF4-AAD7-4C26-8671-29169485CA2C}"/>
              </a:ext>
            </a:extLst>
          </p:cNvPr>
          <p:cNvSpPr>
            <a:spLocks noGrp="1"/>
          </p:cNvSpPr>
          <p:nvPr>
            <p:ph type="subTitle" idx="1"/>
          </p:nvPr>
        </p:nvSpPr>
        <p:spPr/>
        <p:txBody>
          <a:bodyPr/>
          <a:lstStyle/>
          <a:p>
            <a:endParaRPr lang="en-GB" dirty="0"/>
          </a:p>
        </p:txBody>
      </p:sp>
      <p:pic>
        <p:nvPicPr>
          <p:cNvPr id="8" name="Bilde 7">
            <a:extLst>
              <a:ext uri="{FF2B5EF4-FFF2-40B4-BE49-F238E27FC236}">
                <a16:creationId xmlns:a16="http://schemas.microsoft.com/office/drawing/2014/main" id="{B9C4206C-8EB7-41ED-9DAB-83BD8AB3CBCB}"/>
              </a:ext>
            </a:extLst>
          </p:cNvPr>
          <p:cNvPicPr>
            <a:picLocks noChangeAspect="1"/>
          </p:cNvPicPr>
          <p:nvPr/>
        </p:nvPicPr>
        <p:blipFill>
          <a:blip r:embed="rId3"/>
          <a:stretch>
            <a:fillRect/>
          </a:stretch>
        </p:blipFill>
        <p:spPr>
          <a:xfrm>
            <a:off x="3635599" y="2201749"/>
            <a:ext cx="5040560" cy="2387420"/>
          </a:xfrm>
          <a:prstGeom prst="rect">
            <a:avLst/>
          </a:prstGeom>
        </p:spPr>
      </p:pic>
    </p:spTree>
    <p:extLst>
      <p:ext uri="{BB962C8B-B14F-4D97-AF65-F5344CB8AC3E}">
        <p14:creationId xmlns:p14="http://schemas.microsoft.com/office/powerpoint/2010/main" val="3543586578"/>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25.png"/></Relationships>
</file>

<file path=ppt/theme/theme1.xml><?xml version="1.0" encoding="utf-8"?>
<a:theme xmlns:a="http://schemas.openxmlformats.org/drawingml/2006/main" name="Egendefinert utforming">
  <a:themeElements>
    <a:clrScheme name="Custom 1">
      <a:dk1>
        <a:sysClr val="windowText" lastClr="000000"/>
      </a:dk1>
      <a:lt1>
        <a:sysClr val="window" lastClr="FFFFFF"/>
      </a:lt1>
      <a:dk2>
        <a:srgbClr val="3676BB"/>
      </a:dk2>
      <a:lt2>
        <a:srgbClr val="E7E6E6"/>
      </a:lt2>
      <a:accent1>
        <a:srgbClr val="3676BB"/>
      </a:accent1>
      <a:accent2>
        <a:srgbClr val="FFE400"/>
      </a:accent2>
      <a:accent3>
        <a:srgbClr val="727171"/>
      </a:accent3>
      <a:accent4>
        <a:srgbClr val="009DE0"/>
      </a:accent4>
      <a:accent5>
        <a:srgbClr val="C9DBF2"/>
      </a:accent5>
      <a:accent6>
        <a:srgbClr val="204770"/>
      </a:accent6>
      <a:hlink>
        <a:srgbClr val="0563C1"/>
      </a:hlink>
      <a:folHlink>
        <a:srgbClr val="954F72"/>
      </a:folHlink>
    </a:clrScheme>
    <a:fontScheme name="Politets skrif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600" dirty="0">
            <a:solidFill>
              <a:schemeClr val="tx1"/>
            </a:solidFill>
            <a:latin typeface="+mn-lt"/>
          </a:defRPr>
        </a:defPPr>
      </a:lstStyle>
    </a:txDef>
  </a:objectDefaults>
  <a:extraClrSchemeLst/>
  <a:extLst>
    <a:ext uri="{05A4C25C-085E-4340-85A3-A5531E510DB2}">
      <thm15:themeFamily xmlns:thm15="http://schemas.microsoft.com/office/thememl/2012/main" name="Mal_Nasj_presentasjon" id="{82045F7D-42E0-4160-8852-E07B9F15B508}" vid="{B848BA09-F565-4CFF-A06C-655DD109ADB5}"/>
    </a:ext>
  </a:extLst>
</a:theme>
</file>

<file path=ppt/theme/theme2.xml><?xml version="1.0" encoding="utf-8"?>
<a:theme xmlns:a="http://schemas.openxmlformats.org/drawingml/2006/main" name="1_Egendefinert utforming">
  <a:themeElements>
    <a:clrScheme name="Custom 1">
      <a:dk1>
        <a:sysClr val="windowText" lastClr="000000"/>
      </a:dk1>
      <a:lt1>
        <a:sysClr val="window" lastClr="FFFFFF"/>
      </a:lt1>
      <a:dk2>
        <a:srgbClr val="3676BB"/>
      </a:dk2>
      <a:lt2>
        <a:srgbClr val="E7E6E6"/>
      </a:lt2>
      <a:accent1>
        <a:srgbClr val="3676BB"/>
      </a:accent1>
      <a:accent2>
        <a:srgbClr val="FFE400"/>
      </a:accent2>
      <a:accent3>
        <a:srgbClr val="727171"/>
      </a:accent3>
      <a:accent4>
        <a:srgbClr val="009DE0"/>
      </a:accent4>
      <a:accent5>
        <a:srgbClr val="C9DBF2"/>
      </a:accent5>
      <a:accent6>
        <a:srgbClr val="204770"/>
      </a:accent6>
      <a:hlink>
        <a:srgbClr val="0563C1"/>
      </a:hlink>
      <a:folHlink>
        <a:srgbClr val="954F72"/>
      </a:folHlink>
    </a:clrScheme>
    <a:fontScheme name="Politets skrif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600" dirty="0">
            <a:solidFill>
              <a:schemeClr val="tx1"/>
            </a:solidFill>
            <a:latin typeface="+mn-lt"/>
          </a:defRPr>
        </a:defPPr>
      </a:lstStyle>
    </a:txDef>
  </a:objectDefaults>
  <a:extraClrSchemeLst/>
  <a:extLst>
    <a:ext uri="{05A4C25C-085E-4340-85A3-A5531E510DB2}">
      <thm15:themeFamily xmlns:thm15="http://schemas.microsoft.com/office/thememl/2012/main" name="Mal_Nasj_presentasjon" id="{76E10837-FFD2-4877-B00C-AF0DBF7706C2}" vid="{B27BCC31-E5CF-43C0-9AF6-7C21E6CEF950}"/>
    </a:ext>
  </a:extLst>
</a:theme>
</file>

<file path=ppt/theme/theme3.xml><?xml version="1.0" encoding="utf-8"?>
<a:theme xmlns:a="http://schemas.openxmlformats.org/drawingml/2006/main" name="New_Template6">
  <a:themeElements>
    <a:clrScheme name="New_Template6">
      <a:dk1>
        <a:srgbClr val="000000"/>
      </a:dk1>
      <a:lt1>
        <a:srgbClr val="EEEEEE"/>
      </a:lt1>
      <a:dk2>
        <a:srgbClr val="3E4044"/>
      </a:dk2>
      <a:lt2>
        <a:srgbClr val="DCDDE0"/>
      </a:lt2>
      <a:accent1>
        <a:srgbClr val="0AB8BF"/>
      </a:accent1>
      <a:accent2>
        <a:srgbClr val="82B21C"/>
      </a:accent2>
      <a:accent3>
        <a:srgbClr val="E6A629"/>
      </a:accent3>
      <a:accent4>
        <a:srgbClr val="E86F1B"/>
      </a:accent4>
      <a:accent5>
        <a:srgbClr val="C4411D"/>
      </a:accent5>
      <a:accent6>
        <a:srgbClr val="795B8C"/>
      </a:accent6>
      <a:hlink>
        <a:srgbClr val="0000FF"/>
      </a:hlink>
      <a:folHlink>
        <a:srgbClr val="FF00FF"/>
      </a:folHlink>
    </a:clrScheme>
    <a:fontScheme name="New_Template6">
      <a:majorFont>
        <a:latin typeface="Superclarendon Regular"/>
        <a:ea typeface="Superclarendon Regular"/>
        <a:cs typeface="Superclarendon Regular"/>
      </a:majorFont>
      <a:minorFont>
        <a:latin typeface="Superclarendon Regular"/>
        <a:ea typeface="Superclarendon Regular"/>
        <a:cs typeface="Superclarendon Regular"/>
      </a:minorFont>
    </a:fontScheme>
    <a:fmtScheme name="New_Templat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EEEEEE"/>
            </a:solidFill>
            <a:effectLst>
              <a:outerShdw blurRad="25400" dist="25400" dir="2388334" rotWithShape="0">
                <a:srgbClr val="000000">
                  <a:alpha val="79310"/>
                </a:srgbClr>
              </a:outerShdw>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a:noFill/>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200" b="0" i="0" u="none" strike="noStrike" cap="none" spc="0" normalizeH="0" baseline="0">
            <a:ln>
              <a:noFill/>
            </a:ln>
            <a:solidFill>
              <a:srgbClr val="EEEEEE"/>
            </a:solidFill>
            <a:effectLst/>
            <a:uFillTx/>
            <a:latin typeface="Helvetica Neue Bold Condensed"/>
            <a:ea typeface="Helvetica Neue Bold Condensed"/>
            <a:cs typeface="Helvetica Neue Bold Condensed"/>
            <a:sym typeface="Helvetica Neue Bold Condense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2_Egendefinert utforming">
  <a:themeElements>
    <a:clrScheme name="Custom 1">
      <a:dk1>
        <a:sysClr val="windowText" lastClr="000000"/>
      </a:dk1>
      <a:lt1>
        <a:sysClr val="window" lastClr="FFFFFF"/>
      </a:lt1>
      <a:dk2>
        <a:srgbClr val="3676BB"/>
      </a:dk2>
      <a:lt2>
        <a:srgbClr val="E7E6E6"/>
      </a:lt2>
      <a:accent1>
        <a:srgbClr val="3676BB"/>
      </a:accent1>
      <a:accent2>
        <a:srgbClr val="FFE400"/>
      </a:accent2>
      <a:accent3>
        <a:srgbClr val="727171"/>
      </a:accent3>
      <a:accent4>
        <a:srgbClr val="009DE0"/>
      </a:accent4>
      <a:accent5>
        <a:srgbClr val="C9DBF2"/>
      </a:accent5>
      <a:accent6>
        <a:srgbClr val="204770"/>
      </a:accent6>
      <a:hlink>
        <a:srgbClr val="0563C1"/>
      </a:hlink>
      <a:folHlink>
        <a:srgbClr val="954F72"/>
      </a:folHlink>
    </a:clrScheme>
    <a:fontScheme name="Politets skrif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600" dirty="0">
            <a:solidFill>
              <a:schemeClr val="tx1"/>
            </a:solidFill>
            <a:latin typeface="+mn-lt"/>
          </a:defRPr>
        </a:defPPr>
      </a:lstStyle>
    </a:txDef>
  </a:objectDefaults>
  <a:extraClrSchemeLst/>
  <a:extLst>
    <a:ext uri="{05A4C25C-085E-4340-85A3-A5531E510DB2}">
      <thm15:themeFamily xmlns:thm15="http://schemas.microsoft.com/office/thememl/2012/main" name="Mal_Nasj_presentasjon" id="{12C2A3E6-587B-4E56-AD7E-75D5486F9F27}" vid="{402267D1-2128-48A6-8AD2-7C1FBBD6C65E}"/>
    </a:ext>
  </a:extLst>
</a:theme>
</file>

<file path=ppt/theme/theme5.xml><?xml version="1.0" encoding="utf-8"?>
<a:theme xmlns:a="http://schemas.openxmlformats.org/drawingml/2006/main" name="3_Egendefinert utforming">
  <a:themeElements>
    <a:clrScheme name="Custom 1">
      <a:dk1>
        <a:sysClr val="windowText" lastClr="000000"/>
      </a:dk1>
      <a:lt1>
        <a:sysClr val="window" lastClr="FFFFFF"/>
      </a:lt1>
      <a:dk2>
        <a:srgbClr val="3676BB"/>
      </a:dk2>
      <a:lt2>
        <a:srgbClr val="E7E6E6"/>
      </a:lt2>
      <a:accent1>
        <a:srgbClr val="3676BB"/>
      </a:accent1>
      <a:accent2>
        <a:srgbClr val="FFE400"/>
      </a:accent2>
      <a:accent3>
        <a:srgbClr val="727171"/>
      </a:accent3>
      <a:accent4>
        <a:srgbClr val="009DE0"/>
      </a:accent4>
      <a:accent5>
        <a:srgbClr val="C9DBF2"/>
      </a:accent5>
      <a:accent6>
        <a:srgbClr val="204770"/>
      </a:accent6>
      <a:hlink>
        <a:srgbClr val="0563C1"/>
      </a:hlink>
      <a:folHlink>
        <a:srgbClr val="954F72"/>
      </a:folHlink>
    </a:clrScheme>
    <a:fontScheme name="Politets skrif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1600" dirty="0">
            <a:solidFill>
              <a:schemeClr val="tx1"/>
            </a:solidFill>
            <a:latin typeface="+mn-lt"/>
          </a:defRPr>
        </a:defPPr>
      </a:lstStyle>
    </a:txDef>
  </a:objectDefaults>
  <a:extraClrSchemeLst/>
  <a:extLst>
    <a:ext uri="{05A4C25C-085E-4340-85A3-A5531E510DB2}">
      <thm15:themeFamily xmlns:thm15="http://schemas.microsoft.com/office/thememl/2012/main" name="Mal_Nasj_presentasjon" id="{1B941393-26E7-4AC7-88F1-3E0FDA6118BC}" vid="{0B0923E8-29D6-4E99-BD57-F34A1F177836}"/>
    </a:ext>
  </a:extLst>
</a:theme>
</file>

<file path=ppt/theme/theme6.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B793030A6FD8C4FBBF9E181F71896FE" ma:contentTypeVersion="10" ma:contentTypeDescription="Create a new document." ma:contentTypeScope="" ma:versionID="7487b68bbe9775573437e00fd522d6eb">
  <xsd:schema xmlns:xsd="http://www.w3.org/2001/XMLSchema" xmlns:xs="http://www.w3.org/2001/XMLSchema" xmlns:p="http://schemas.microsoft.com/office/2006/metadata/properties" xmlns:ns2="6c825914-1ada-45ba-a517-3b922fc92b82" xmlns:ns3="3f785d27-503b-4dd3-ac91-804198cfdbb9" targetNamespace="http://schemas.microsoft.com/office/2006/metadata/properties" ma:root="true" ma:fieldsID="68e187aa22b8d03c1ab81d122460ba9e" ns2:_="" ns3:_="">
    <xsd:import namespace="6c825914-1ada-45ba-a517-3b922fc92b82"/>
    <xsd:import namespace="3f785d27-503b-4dd3-ac91-804198cfdbb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825914-1ada-45ba-a517-3b922fc92b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f785d27-503b-4dd3-ac91-804198cfdbb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4B4958-6B85-4DC1-882C-CC6BABD8787D}">
  <ds:schemaRefs>
    <ds:schemaRef ds:uri="http://www.w3.org/XML/1998/namespace"/>
    <ds:schemaRef ds:uri="http://schemas.openxmlformats.org/package/2006/metadata/core-properties"/>
    <ds:schemaRef ds:uri="http://purl.org/dc/dcmitype/"/>
    <ds:schemaRef ds:uri="http://schemas.microsoft.com/office/2006/documentManagement/types"/>
    <ds:schemaRef ds:uri="http://purl.org/dc/elements/1.1/"/>
    <ds:schemaRef ds:uri="3f785d27-503b-4dd3-ac91-804198cfdbb9"/>
    <ds:schemaRef ds:uri="http://schemas.microsoft.com/office/2006/metadata/properties"/>
    <ds:schemaRef ds:uri="http://schemas.microsoft.com/office/infopath/2007/PartnerControls"/>
    <ds:schemaRef ds:uri="6c825914-1ada-45ba-a517-3b922fc92b82"/>
    <ds:schemaRef ds:uri="http://purl.org/dc/terms/"/>
  </ds:schemaRefs>
</ds:datastoreItem>
</file>

<file path=customXml/itemProps2.xml><?xml version="1.0" encoding="utf-8"?>
<ds:datastoreItem xmlns:ds="http://schemas.openxmlformats.org/officeDocument/2006/customXml" ds:itemID="{811878F1-CD65-40B6-BD62-5FAF39C17735}">
  <ds:schemaRefs>
    <ds:schemaRef ds:uri="http://schemas.microsoft.com/sharepoint/v3/contenttype/forms"/>
  </ds:schemaRefs>
</ds:datastoreItem>
</file>

<file path=customXml/itemProps3.xml><?xml version="1.0" encoding="utf-8"?>
<ds:datastoreItem xmlns:ds="http://schemas.openxmlformats.org/officeDocument/2006/customXml" ds:itemID="{74A47247-C54F-43B9-B5D1-47609ADF79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825914-1ada-45ba-a517-3b922fc92b82"/>
    <ds:schemaRef ds:uri="3f785d27-503b-4dd3-ac91-804198cfdb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Mal_Nasj_presentasjon</Template>
  <TotalTime>992</TotalTime>
  <Words>3198</Words>
  <Application>Microsoft Office PowerPoint</Application>
  <PresentationFormat>Skjermfremvisning (16:9)</PresentationFormat>
  <Paragraphs>395</Paragraphs>
  <Slides>33</Slides>
  <Notes>33</Notes>
  <HiddenSlides>0</HiddenSlides>
  <MMClips>0</MMClips>
  <ScaleCrop>false</ScaleCrop>
  <HeadingPairs>
    <vt:vector size="6" baseType="variant">
      <vt:variant>
        <vt:lpstr>Brukte skrifter</vt:lpstr>
      </vt:variant>
      <vt:variant>
        <vt:i4>11</vt:i4>
      </vt:variant>
      <vt:variant>
        <vt:lpstr>Tema</vt:lpstr>
      </vt:variant>
      <vt:variant>
        <vt:i4>5</vt:i4>
      </vt:variant>
      <vt:variant>
        <vt:lpstr>Lysbildetitler</vt:lpstr>
      </vt:variant>
      <vt:variant>
        <vt:i4>33</vt:i4>
      </vt:variant>
    </vt:vector>
  </HeadingPairs>
  <TitlesOfParts>
    <vt:vector size="49" baseType="lpstr">
      <vt:lpstr>Arial</vt:lpstr>
      <vt:lpstr>ArialUnicodeMS</vt:lpstr>
      <vt:lpstr>Calibri</vt:lpstr>
      <vt:lpstr>Calibri,Bold</vt:lpstr>
      <vt:lpstr>Calibri,BoldItalic</vt:lpstr>
      <vt:lpstr>Cambria</vt:lpstr>
      <vt:lpstr>Helvetica Neue Bold Condensed</vt:lpstr>
      <vt:lpstr>LucidaGrande</vt:lpstr>
      <vt:lpstr>Superclarendon Regular</vt:lpstr>
      <vt:lpstr>Times New Roman</vt:lpstr>
      <vt:lpstr>Verdana</vt:lpstr>
      <vt:lpstr>Egendefinert utforming</vt:lpstr>
      <vt:lpstr>1_Egendefinert utforming</vt:lpstr>
      <vt:lpstr>New_Template6</vt:lpstr>
      <vt:lpstr>2_Egendefinert utforming</vt:lpstr>
      <vt:lpstr>3_Egendefinert utforming</vt:lpstr>
      <vt:lpstr>Takk for invitasjon!            Takk for invitasjonen!   Astri Johanne Holm Seksjonsleder for  Nærpolitiet i Enhet Øst,  Oslo politidistrikt.    </vt:lpstr>
      <vt:lpstr>PowerPoint-presentasjon</vt:lpstr>
      <vt:lpstr>Først svikter vi dem, så straffer vi dem</vt:lpstr>
      <vt:lpstr>Hvem er de barn og unge som begår gjentatt og alvorlig kriminalitet?</vt:lpstr>
      <vt:lpstr>PowerPoint-presentasjon</vt:lpstr>
      <vt:lpstr>En rekrutteringsmåte:</vt:lpstr>
      <vt:lpstr>Rekrutteringsprosessen </vt:lpstr>
      <vt:lpstr>PowerPoint-presentasjon</vt:lpstr>
      <vt:lpstr>Eksempler på beslag 2025</vt:lpstr>
      <vt:lpstr>Eksempler på beslag 2025</vt:lpstr>
      <vt:lpstr>PowerPoint-presentasjon</vt:lpstr>
      <vt:lpstr>PowerPoint-presentasjon</vt:lpstr>
      <vt:lpstr>En-til-én oppfølging – Salto oppfølging</vt:lpstr>
      <vt:lpstr>Å være den signifikante andre </vt:lpstr>
      <vt:lpstr>PowerPoint-presentasjon</vt:lpstr>
      <vt:lpstr>PowerPoint-presentasjon</vt:lpstr>
      <vt:lpstr>Vold i nære relasjoner kostet samfunnet 92,7 milliarder i 2021</vt:lpstr>
      <vt:lpstr>PowerPoint-presentasjon</vt:lpstr>
      <vt:lpstr>Voldsformer</vt:lpstr>
      <vt:lpstr>Hva gjør alvorlig vold med barn?</vt:lpstr>
      <vt:lpstr> Avvergelsesplikten  </vt:lpstr>
      <vt:lpstr>PowerPoint-presentasjon</vt:lpstr>
      <vt:lpstr>PowerPoint-presentasjon</vt:lpstr>
      <vt:lpstr> Utfordringer knyttet til vold i nære relasjoner</vt:lpstr>
      <vt:lpstr>«Jeg datt ut av videregående i barnehagen»</vt:lpstr>
      <vt:lpstr>PowerPoint-presentasjon</vt:lpstr>
      <vt:lpstr>Plikt.no</vt:lpstr>
      <vt:lpstr>Dinutvei.no</vt:lpstr>
      <vt:lpstr>«Jeg tenker nok du skjønner det sjøl»</vt:lpstr>
      <vt:lpstr>Hvor lang er egentlig en barndom?</vt:lpstr>
      <vt:lpstr>«Du ser det ikke før du tror det»</vt:lpstr>
      <vt:lpstr>Fenomenforståelse – viktig at den enkelte har!</vt:lpstr>
      <vt:lpstr>Våg å være den signifikante andre!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Vold i nære relasjoner</dc:title>
  <dc:creator>Astri Johanne Holm</dc:creator>
  <cp:lastModifiedBy>Astri Johanne Holm</cp:lastModifiedBy>
  <cp:revision>43</cp:revision>
  <cp:lastPrinted>2026-09-04T14:14:45Z</cp:lastPrinted>
  <dcterms:created xsi:type="dcterms:W3CDTF">2023-01-23T10:59:57Z</dcterms:created>
  <dcterms:modified xsi:type="dcterms:W3CDTF">2026-09-04T14:17:59Z</dcterms:modified>
</cp:coreProperties>
</file>