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262" r:id="rId6"/>
    <p:sldId id="265" r:id="rId7"/>
    <p:sldId id="291" r:id="rId8"/>
    <p:sldId id="266" r:id="rId9"/>
    <p:sldId id="268" r:id="rId10"/>
    <p:sldId id="267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0D0D1-A09A-4C63-A4C3-F9F1A4243636}" v="29" dt="2025-10-07T18:24:00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64967" autoAdjust="0"/>
  </p:normalViewPr>
  <p:slideViewPr>
    <p:cSldViewPr snapToGrid="0">
      <p:cViewPr varScale="1">
        <p:scale>
          <a:sx n="33" d="100"/>
          <a:sy n="33" d="100"/>
        </p:scale>
        <p:origin x="163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ns, Olivia Marie" userId="74ae96e9-7178-452c-b20a-74ea65ba0fff" providerId="ADAL" clId="{16927EDA-A0C6-429D-9954-7A5A7B7CBC27}"/>
    <pc:docChg chg="undo custSel modSld sldOrd">
      <pc:chgData name="Samanns, Olivia Marie" userId="74ae96e9-7178-452c-b20a-74ea65ba0fff" providerId="ADAL" clId="{16927EDA-A0C6-429D-9954-7A5A7B7CBC27}" dt="2025-08-14T12:31:41.548" v="1069" actId="20577"/>
      <pc:docMkLst>
        <pc:docMk/>
      </pc:docMkLst>
      <pc:sldChg chg="ord">
        <pc:chgData name="Samanns, Olivia Marie" userId="74ae96e9-7178-452c-b20a-74ea65ba0fff" providerId="ADAL" clId="{16927EDA-A0C6-429D-9954-7A5A7B7CBC27}" dt="2025-08-08T12:06:56.917" v="431"/>
        <pc:sldMkLst>
          <pc:docMk/>
          <pc:sldMk cId="337115258" sldId="260"/>
        </pc:sldMkLst>
      </pc:sldChg>
      <pc:sldChg chg="modSp mod">
        <pc:chgData name="Samanns, Olivia Marie" userId="74ae96e9-7178-452c-b20a-74ea65ba0fff" providerId="ADAL" clId="{16927EDA-A0C6-429D-9954-7A5A7B7CBC27}" dt="2025-08-11T12:39:57.888" v="945" actId="404"/>
        <pc:sldMkLst>
          <pc:docMk/>
          <pc:sldMk cId="826867905" sldId="262"/>
        </pc:sldMkLst>
      </pc:sldChg>
      <pc:sldChg chg="modSp mod ord">
        <pc:chgData name="Samanns, Olivia Marie" userId="74ae96e9-7178-452c-b20a-74ea65ba0fff" providerId="ADAL" clId="{16927EDA-A0C6-429D-9954-7A5A7B7CBC27}" dt="2025-08-11T12:39:50.756" v="944" actId="404"/>
        <pc:sldMkLst>
          <pc:docMk/>
          <pc:sldMk cId="720285821" sldId="263"/>
        </pc:sldMkLst>
      </pc:sldChg>
      <pc:sldChg chg="addSp delSp modSp mod ord">
        <pc:chgData name="Samanns, Olivia Marie" userId="74ae96e9-7178-452c-b20a-74ea65ba0fff" providerId="ADAL" clId="{16927EDA-A0C6-429D-9954-7A5A7B7CBC27}" dt="2025-08-11T12:38:42.236" v="939" actId="2711"/>
        <pc:sldMkLst>
          <pc:docMk/>
          <pc:sldMk cId="673159256" sldId="264"/>
        </pc:sldMkLst>
      </pc:sldChg>
      <pc:sldChg chg="modSp mod ord">
        <pc:chgData name="Samanns, Olivia Marie" userId="74ae96e9-7178-452c-b20a-74ea65ba0fff" providerId="ADAL" clId="{16927EDA-A0C6-429D-9954-7A5A7B7CBC27}" dt="2025-08-14T10:55:29.892" v="998" actId="20577"/>
        <pc:sldMkLst>
          <pc:docMk/>
          <pc:sldMk cId="1455604427" sldId="265"/>
        </pc:sldMkLst>
      </pc:sldChg>
      <pc:sldChg chg="modSp mod ord">
        <pc:chgData name="Samanns, Olivia Marie" userId="74ae96e9-7178-452c-b20a-74ea65ba0fff" providerId="ADAL" clId="{16927EDA-A0C6-429D-9954-7A5A7B7CBC27}" dt="2025-08-11T12:40:12.676" v="946" actId="404"/>
        <pc:sldMkLst>
          <pc:docMk/>
          <pc:sldMk cId="1295260235" sldId="266"/>
        </pc:sldMkLst>
      </pc:sldChg>
      <pc:sldChg chg="modSp mod ord">
        <pc:chgData name="Samanns, Olivia Marie" userId="74ae96e9-7178-452c-b20a-74ea65ba0fff" providerId="ADAL" clId="{16927EDA-A0C6-429D-9954-7A5A7B7CBC27}" dt="2025-08-11T12:39:42.644" v="943" actId="255"/>
        <pc:sldMkLst>
          <pc:docMk/>
          <pc:sldMk cId="1895950057" sldId="268"/>
        </pc:sldMkLst>
      </pc:sldChg>
      <pc:sldChg chg="ord">
        <pc:chgData name="Samanns, Olivia Marie" userId="74ae96e9-7178-452c-b20a-74ea65ba0fff" providerId="ADAL" clId="{16927EDA-A0C6-429D-9954-7A5A7B7CBC27}" dt="2025-08-08T12:07:14.882" v="437"/>
        <pc:sldMkLst>
          <pc:docMk/>
          <pc:sldMk cId="2041992334" sldId="270"/>
        </pc:sldMkLst>
      </pc:sldChg>
      <pc:sldChg chg="delSp modSp mod">
        <pc:chgData name="Samanns, Olivia Marie" userId="74ae96e9-7178-452c-b20a-74ea65ba0fff" providerId="ADAL" clId="{16927EDA-A0C6-429D-9954-7A5A7B7CBC27}" dt="2025-08-11T12:38:55.373" v="941" actId="2710"/>
        <pc:sldMkLst>
          <pc:docMk/>
          <pc:sldMk cId="1084287773" sldId="271"/>
        </pc:sldMkLst>
      </pc:sldChg>
      <pc:sldChg chg="modSp mod">
        <pc:chgData name="Samanns, Olivia Marie" userId="74ae96e9-7178-452c-b20a-74ea65ba0fff" providerId="ADAL" clId="{16927EDA-A0C6-429D-9954-7A5A7B7CBC27}" dt="2025-08-11T08:23:30.714" v="938" actId="20577"/>
        <pc:sldMkLst>
          <pc:docMk/>
          <pc:sldMk cId="907981412" sldId="272"/>
        </pc:sldMkLst>
      </pc:sldChg>
      <pc:sldChg chg="ord">
        <pc:chgData name="Samanns, Olivia Marie" userId="74ae96e9-7178-452c-b20a-74ea65ba0fff" providerId="ADAL" clId="{16927EDA-A0C6-429D-9954-7A5A7B7CBC27}" dt="2025-08-08T12:06:58.490" v="433"/>
        <pc:sldMkLst>
          <pc:docMk/>
          <pc:sldMk cId="1456508155" sldId="273"/>
        </pc:sldMkLst>
      </pc:sldChg>
      <pc:sldChg chg="modSp mod ord">
        <pc:chgData name="Samanns, Olivia Marie" userId="74ae96e9-7178-452c-b20a-74ea65ba0fff" providerId="ADAL" clId="{16927EDA-A0C6-429D-9954-7A5A7B7CBC27}" dt="2025-08-11T12:44:48.958" v="947" actId="404"/>
        <pc:sldMkLst>
          <pc:docMk/>
          <pc:sldMk cId="3222435312" sldId="274"/>
        </pc:sldMkLst>
      </pc:sldChg>
      <pc:sldChg chg="modSp mod ord">
        <pc:chgData name="Samanns, Olivia Marie" userId="74ae96e9-7178-452c-b20a-74ea65ba0fff" providerId="ADAL" clId="{16927EDA-A0C6-429D-9954-7A5A7B7CBC27}" dt="2025-08-14T12:31:41.548" v="1069" actId="20577"/>
        <pc:sldMkLst>
          <pc:docMk/>
          <pc:sldMk cId="1439356583" sldId="275"/>
        </pc:sldMkLst>
      </pc:sldChg>
      <pc:sldChg chg="ord">
        <pc:chgData name="Samanns, Olivia Marie" userId="74ae96e9-7178-452c-b20a-74ea65ba0fff" providerId="ADAL" clId="{16927EDA-A0C6-429D-9954-7A5A7B7CBC27}" dt="2025-08-08T12:07:11.639" v="435"/>
        <pc:sldMkLst>
          <pc:docMk/>
          <pc:sldMk cId="1245055884" sldId="277"/>
        </pc:sldMkLst>
      </pc:sldChg>
    </pc:docChg>
  </pc:docChgLst>
  <pc:docChgLst>
    <pc:chgData name="Samanns, Olivia Marie" userId="74ae96e9-7178-452c-b20a-74ea65ba0fff" providerId="ADAL" clId="{32B5700F-9C11-4E07-9060-1A9A577B49EC}"/>
    <pc:docChg chg="undo custSel addSld delSld modSld sldOrd">
      <pc:chgData name="Samanns, Olivia Marie" userId="74ae96e9-7178-452c-b20a-74ea65ba0fff" providerId="ADAL" clId="{32B5700F-9C11-4E07-9060-1A9A577B49EC}" dt="2025-09-10T10:34:42.676" v="228" actId="14100"/>
      <pc:docMkLst>
        <pc:docMk/>
      </pc:docMkLst>
      <pc:sldChg chg="modSp mod">
        <pc:chgData name="Samanns, Olivia Marie" userId="74ae96e9-7178-452c-b20a-74ea65ba0fff" providerId="ADAL" clId="{32B5700F-9C11-4E07-9060-1A9A577B49EC}" dt="2025-09-10T10:22:27.060" v="15" actId="2711"/>
        <pc:sldMkLst>
          <pc:docMk/>
          <pc:sldMk cId="826867905" sldId="262"/>
        </pc:sldMkLst>
        <pc:spChg chg="mod">
          <ac:chgData name="Samanns, Olivia Marie" userId="74ae96e9-7178-452c-b20a-74ea65ba0fff" providerId="ADAL" clId="{32B5700F-9C11-4E07-9060-1A9A577B49EC}" dt="2025-09-10T10:22:21.528" v="14" actId="2711"/>
          <ac:spMkLst>
            <pc:docMk/>
            <pc:sldMk cId="826867905" sldId="262"/>
            <ac:spMk id="2" creationId="{DA826476-10C3-2B15-40E3-595AEA4F014E}"/>
          </ac:spMkLst>
        </pc:spChg>
        <pc:spChg chg="mod">
          <ac:chgData name="Samanns, Olivia Marie" userId="74ae96e9-7178-452c-b20a-74ea65ba0fff" providerId="ADAL" clId="{32B5700F-9C11-4E07-9060-1A9A577B49EC}" dt="2025-09-10T10:22:27.060" v="15" actId="2711"/>
          <ac:spMkLst>
            <pc:docMk/>
            <pc:sldMk cId="826867905" sldId="262"/>
            <ac:spMk id="9" creationId="{9AA636F0-4A5B-4402-9977-10CE286BDDC8}"/>
          </ac:spMkLst>
        </pc:spChg>
      </pc:sldChg>
      <pc:sldChg chg="modSp mod">
        <pc:chgData name="Samanns, Olivia Marie" userId="74ae96e9-7178-452c-b20a-74ea65ba0fff" providerId="ADAL" clId="{32B5700F-9C11-4E07-9060-1A9A577B49EC}" dt="2025-09-10T10:22:52.839" v="17" actId="2711"/>
        <pc:sldMkLst>
          <pc:docMk/>
          <pc:sldMk cId="720285821" sldId="263"/>
        </pc:sldMkLst>
        <pc:spChg chg="mod">
          <ac:chgData name="Samanns, Olivia Marie" userId="74ae96e9-7178-452c-b20a-74ea65ba0fff" providerId="ADAL" clId="{32B5700F-9C11-4E07-9060-1A9A577B49EC}" dt="2025-09-10T10:22:34.985" v="16" actId="2711"/>
          <ac:spMkLst>
            <pc:docMk/>
            <pc:sldMk cId="720285821" sldId="263"/>
            <ac:spMk id="2" creationId="{0E6DA0BC-AE18-C0F1-AA13-B839051FF1EC}"/>
          </ac:spMkLst>
        </pc:spChg>
        <pc:spChg chg="mod">
          <ac:chgData name="Samanns, Olivia Marie" userId="74ae96e9-7178-452c-b20a-74ea65ba0fff" providerId="ADAL" clId="{32B5700F-9C11-4E07-9060-1A9A577B49EC}" dt="2025-09-10T10:22:52.839" v="17" actId="2711"/>
          <ac:spMkLst>
            <pc:docMk/>
            <pc:sldMk cId="720285821" sldId="263"/>
            <ac:spMk id="3" creationId="{7E13CAB1-721F-5395-56BD-EDB5651CFD44}"/>
          </ac:spMkLst>
        </pc:spChg>
      </pc:sldChg>
      <pc:sldChg chg="modSp mod">
        <pc:chgData name="Samanns, Olivia Marie" userId="74ae96e9-7178-452c-b20a-74ea65ba0fff" providerId="ADAL" clId="{32B5700F-9C11-4E07-9060-1A9A577B49EC}" dt="2025-09-10T10:22:10.745" v="13" actId="2711"/>
        <pc:sldMkLst>
          <pc:docMk/>
          <pc:sldMk cId="673159256" sldId="264"/>
        </pc:sldMkLst>
        <pc:spChg chg="mod">
          <ac:chgData name="Samanns, Olivia Marie" userId="74ae96e9-7178-452c-b20a-74ea65ba0fff" providerId="ADAL" clId="{32B5700F-9C11-4E07-9060-1A9A577B49EC}" dt="2025-09-10T10:22:10.745" v="13" actId="2711"/>
          <ac:spMkLst>
            <pc:docMk/>
            <pc:sldMk cId="673159256" sldId="264"/>
            <ac:spMk id="2" creationId="{15A0E68B-81BC-3F40-457C-86A853B3FEE3}"/>
          </ac:spMkLst>
        </pc:spChg>
      </pc:sldChg>
      <pc:sldChg chg="modSp mod">
        <pc:chgData name="Samanns, Olivia Marie" userId="74ae96e9-7178-452c-b20a-74ea65ba0fff" providerId="ADAL" clId="{32B5700F-9C11-4E07-9060-1A9A577B49EC}" dt="2025-09-10T10:23:44.209" v="22" actId="2710"/>
        <pc:sldMkLst>
          <pc:docMk/>
          <pc:sldMk cId="1455604427" sldId="265"/>
        </pc:sldMkLst>
        <pc:spChg chg="mod">
          <ac:chgData name="Samanns, Olivia Marie" userId="74ae96e9-7178-452c-b20a-74ea65ba0fff" providerId="ADAL" clId="{32B5700F-9C11-4E07-9060-1A9A577B49EC}" dt="2025-09-10T10:22:58.009" v="18" actId="2711"/>
          <ac:spMkLst>
            <pc:docMk/>
            <pc:sldMk cId="1455604427" sldId="265"/>
            <ac:spMk id="2" creationId="{475DA3BD-012A-D39C-639E-6ADC60278DAC}"/>
          </ac:spMkLst>
        </pc:spChg>
        <pc:spChg chg="mod">
          <ac:chgData name="Samanns, Olivia Marie" userId="74ae96e9-7178-452c-b20a-74ea65ba0fff" providerId="ADAL" clId="{32B5700F-9C11-4E07-9060-1A9A577B49EC}" dt="2025-09-10T10:23:44.209" v="22" actId="2710"/>
          <ac:spMkLst>
            <pc:docMk/>
            <pc:sldMk cId="1455604427" sldId="265"/>
            <ac:spMk id="3" creationId="{211A175C-90ED-6F8A-08BB-065E83631CDF}"/>
          </ac:spMkLst>
        </pc:spChg>
      </pc:sldChg>
      <pc:sldChg chg="modSp mod">
        <pc:chgData name="Samanns, Olivia Marie" userId="74ae96e9-7178-452c-b20a-74ea65ba0fff" providerId="ADAL" clId="{32B5700F-9C11-4E07-9060-1A9A577B49EC}" dt="2025-09-10T10:24:02.612" v="24" actId="2711"/>
        <pc:sldMkLst>
          <pc:docMk/>
          <pc:sldMk cId="1295260235" sldId="266"/>
        </pc:sldMkLst>
        <pc:spChg chg="mod">
          <ac:chgData name="Samanns, Olivia Marie" userId="74ae96e9-7178-452c-b20a-74ea65ba0fff" providerId="ADAL" clId="{32B5700F-9C11-4E07-9060-1A9A577B49EC}" dt="2025-09-10T10:23:54.541" v="23" actId="2711"/>
          <ac:spMkLst>
            <pc:docMk/>
            <pc:sldMk cId="1295260235" sldId="266"/>
            <ac:spMk id="2" creationId="{A39F7FEF-E8E2-E454-0E8B-0BD76C1407CB}"/>
          </ac:spMkLst>
        </pc:spChg>
        <pc:spChg chg="mod">
          <ac:chgData name="Samanns, Olivia Marie" userId="74ae96e9-7178-452c-b20a-74ea65ba0fff" providerId="ADAL" clId="{32B5700F-9C11-4E07-9060-1A9A577B49EC}" dt="2025-09-10T10:24:02.612" v="24" actId="2711"/>
          <ac:spMkLst>
            <pc:docMk/>
            <pc:sldMk cId="1295260235" sldId="266"/>
            <ac:spMk id="3" creationId="{B12D4437-35B7-EDCB-30B6-532799B3AC9B}"/>
          </ac:spMkLst>
        </pc:spChg>
      </pc:sldChg>
      <pc:sldChg chg="modSp mod ord">
        <pc:chgData name="Samanns, Olivia Marie" userId="74ae96e9-7178-452c-b20a-74ea65ba0fff" providerId="ADAL" clId="{32B5700F-9C11-4E07-9060-1A9A577B49EC}" dt="2025-09-10T10:24:24.302" v="40" actId="5793"/>
        <pc:sldMkLst>
          <pc:docMk/>
          <pc:sldMk cId="3665576027" sldId="267"/>
        </pc:sldMkLst>
        <pc:spChg chg="mod">
          <ac:chgData name="Samanns, Olivia Marie" userId="74ae96e9-7178-452c-b20a-74ea65ba0fff" providerId="ADAL" clId="{32B5700F-9C11-4E07-9060-1A9A577B49EC}" dt="2025-09-10T10:24:13.412" v="27" actId="1076"/>
          <ac:spMkLst>
            <pc:docMk/>
            <pc:sldMk cId="3665576027" sldId="267"/>
            <ac:spMk id="2" creationId="{60DD1B4D-F2E6-41F5-553D-9DC334C8F468}"/>
          </ac:spMkLst>
        </pc:spChg>
      </pc:sldChg>
      <pc:sldChg chg="modSp mod">
        <pc:chgData name="Samanns, Olivia Marie" userId="74ae96e9-7178-452c-b20a-74ea65ba0fff" providerId="ADAL" clId="{32B5700F-9C11-4E07-9060-1A9A577B49EC}" dt="2025-09-10T10:23:33.753" v="21" actId="2711"/>
        <pc:sldMkLst>
          <pc:docMk/>
          <pc:sldMk cId="1895950057" sldId="268"/>
        </pc:sldMkLst>
        <pc:spChg chg="mod">
          <ac:chgData name="Samanns, Olivia Marie" userId="74ae96e9-7178-452c-b20a-74ea65ba0fff" providerId="ADAL" clId="{32B5700F-9C11-4E07-9060-1A9A577B49EC}" dt="2025-09-10T10:23:29.021" v="20" actId="2711"/>
          <ac:spMkLst>
            <pc:docMk/>
            <pc:sldMk cId="1895950057" sldId="268"/>
            <ac:spMk id="2" creationId="{44A5BE86-7E56-2809-E434-614F88ED9E59}"/>
          </ac:spMkLst>
        </pc:spChg>
        <pc:spChg chg="mod">
          <ac:chgData name="Samanns, Olivia Marie" userId="74ae96e9-7178-452c-b20a-74ea65ba0fff" providerId="ADAL" clId="{32B5700F-9C11-4E07-9060-1A9A577B49EC}" dt="2025-09-10T10:23:33.753" v="21" actId="2711"/>
          <ac:spMkLst>
            <pc:docMk/>
            <pc:sldMk cId="1895950057" sldId="268"/>
            <ac:spMk id="3" creationId="{847132D0-FEF1-A0C5-1E68-07FE8CE030C8}"/>
          </ac:spMkLst>
        </pc:spChg>
      </pc:sldChg>
      <pc:sldChg chg="addSp delSp modSp mod">
        <pc:chgData name="Samanns, Olivia Marie" userId="74ae96e9-7178-452c-b20a-74ea65ba0fff" providerId="ADAL" clId="{32B5700F-9C11-4E07-9060-1A9A577B49EC}" dt="2025-09-10T10:33:53.300" v="217" actId="1076"/>
        <pc:sldMkLst>
          <pc:docMk/>
          <pc:sldMk cId="3641441823" sldId="269"/>
        </pc:sldMkLst>
        <pc:spChg chg="mod">
          <ac:chgData name="Samanns, Olivia Marie" userId="74ae96e9-7178-452c-b20a-74ea65ba0fff" providerId="ADAL" clId="{32B5700F-9C11-4E07-9060-1A9A577B49EC}" dt="2025-09-10T10:25:22.556" v="46"/>
          <ac:spMkLst>
            <pc:docMk/>
            <pc:sldMk cId="3641441823" sldId="269"/>
            <ac:spMk id="5" creationId="{CD799790-0B74-ED65-8E88-8A49C3C14C47}"/>
          </ac:spMkLst>
        </pc:spChg>
        <pc:spChg chg="mod">
          <ac:chgData name="Samanns, Olivia Marie" userId="74ae96e9-7178-452c-b20a-74ea65ba0fff" providerId="ADAL" clId="{32B5700F-9C11-4E07-9060-1A9A577B49EC}" dt="2025-09-10T10:25:22.556" v="46"/>
          <ac:spMkLst>
            <pc:docMk/>
            <pc:sldMk cId="3641441823" sldId="269"/>
            <ac:spMk id="6" creationId="{29D22AC2-6726-780C-5A57-22AC7BA308DA}"/>
          </ac:spMkLst>
        </pc:spChg>
        <pc:spChg chg="add">
          <ac:chgData name="Samanns, Olivia Marie" userId="74ae96e9-7178-452c-b20a-74ea65ba0fff" providerId="ADAL" clId="{32B5700F-9C11-4E07-9060-1A9A577B49EC}" dt="2025-09-10T10:25:38.430" v="49" actId="22"/>
          <ac:spMkLst>
            <pc:docMk/>
            <pc:sldMk cId="3641441823" sldId="269"/>
            <ac:spMk id="8" creationId="{C7B21501-0FB8-4A63-D831-B13155929CA6}"/>
          </ac:spMkLst>
        </pc:spChg>
        <pc:spChg chg="mod">
          <ac:chgData name="Samanns, Olivia Marie" userId="74ae96e9-7178-452c-b20a-74ea65ba0fff" providerId="ADAL" clId="{32B5700F-9C11-4E07-9060-1A9A577B49EC}" dt="2025-09-10T10:26:25.986" v="58"/>
          <ac:spMkLst>
            <pc:docMk/>
            <pc:sldMk cId="3641441823" sldId="269"/>
            <ac:spMk id="14" creationId="{EC1CB607-6BF0-ABDC-CC21-C945FC7D67EC}"/>
          </ac:spMkLst>
        </pc:spChg>
        <pc:spChg chg="mod">
          <ac:chgData name="Samanns, Olivia Marie" userId="74ae96e9-7178-452c-b20a-74ea65ba0fff" providerId="ADAL" clId="{32B5700F-9C11-4E07-9060-1A9A577B49EC}" dt="2025-09-10T10:26:25.986" v="58"/>
          <ac:spMkLst>
            <pc:docMk/>
            <pc:sldMk cId="3641441823" sldId="269"/>
            <ac:spMk id="15" creationId="{E5A501F5-0C4D-5683-3430-72FDC16094DE}"/>
          </ac:spMkLst>
        </pc:spChg>
        <pc:spChg chg="mod">
          <ac:chgData name="Samanns, Olivia Marie" userId="74ae96e9-7178-452c-b20a-74ea65ba0fff" providerId="ADAL" clId="{32B5700F-9C11-4E07-9060-1A9A577B49EC}" dt="2025-09-10T10:26:26.401" v="59"/>
          <ac:spMkLst>
            <pc:docMk/>
            <pc:sldMk cId="3641441823" sldId="269"/>
            <ac:spMk id="17" creationId="{D4498E8C-745F-FDB6-E69C-653527484BE1}"/>
          </ac:spMkLst>
        </pc:spChg>
        <pc:spChg chg="mod">
          <ac:chgData name="Samanns, Olivia Marie" userId="74ae96e9-7178-452c-b20a-74ea65ba0fff" providerId="ADAL" clId="{32B5700F-9C11-4E07-9060-1A9A577B49EC}" dt="2025-09-10T10:26:26.401" v="59"/>
          <ac:spMkLst>
            <pc:docMk/>
            <pc:sldMk cId="3641441823" sldId="269"/>
            <ac:spMk id="18" creationId="{AD526F88-06F8-DC6C-0984-27644DD9AE9A}"/>
          </ac:spMkLst>
        </pc:spChg>
        <pc:spChg chg="mod">
          <ac:chgData name="Samanns, Olivia Marie" userId="74ae96e9-7178-452c-b20a-74ea65ba0fff" providerId="ADAL" clId="{32B5700F-9C11-4E07-9060-1A9A577B49EC}" dt="2025-09-10T10:31:50.288" v="183" actId="1076"/>
          <ac:spMkLst>
            <pc:docMk/>
            <pc:sldMk cId="3641441823" sldId="269"/>
            <ac:spMk id="20" creationId="{F9D893FE-E3A7-3F0C-B76C-38BEBBE9C1F2}"/>
          </ac:spMkLst>
        </pc:spChg>
        <pc:spChg chg="mod">
          <ac:chgData name="Samanns, Olivia Marie" userId="74ae96e9-7178-452c-b20a-74ea65ba0fff" providerId="ADAL" clId="{32B5700F-9C11-4E07-9060-1A9A577B49EC}" dt="2025-09-10T10:26:27.410" v="60"/>
          <ac:spMkLst>
            <pc:docMk/>
            <pc:sldMk cId="3641441823" sldId="269"/>
            <ac:spMk id="21" creationId="{5DBE7B7E-90C7-5E12-FA59-C71DA9D6246F}"/>
          </ac:spMkLst>
        </pc:spChg>
        <pc:spChg chg="mod">
          <ac:chgData name="Samanns, Olivia Marie" userId="74ae96e9-7178-452c-b20a-74ea65ba0fff" providerId="ADAL" clId="{32B5700F-9C11-4E07-9060-1A9A577B49EC}" dt="2025-09-10T10:26:27.690" v="61"/>
          <ac:spMkLst>
            <pc:docMk/>
            <pc:sldMk cId="3641441823" sldId="269"/>
            <ac:spMk id="23" creationId="{3C64CD63-541D-5AFF-976D-8B39EE806298}"/>
          </ac:spMkLst>
        </pc:spChg>
        <pc:spChg chg="mod">
          <ac:chgData name="Samanns, Olivia Marie" userId="74ae96e9-7178-452c-b20a-74ea65ba0fff" providerId="ADAL" clId="{32B5700F-9C11-4E07-9060-1A9A577B49EC}" dt="2025-09-10T10:26:27.690" v="61"/>
          <ac:spMkLst>
            <pc:docMk/>
            <pc:sldMk cId="3641441823" sldId="269"/>
            <ac:spMk id="24" creationId="{3DF064C3-FC3F-F624-4613-D2D5F4EBB0B6}"/>
          </ac:spMkLst>
        </pc:spChg>
        <pc:spChg chg="mod">
          <ac:chgData name="Samanns, Olivia Marie" userId="74ae96e9-7178-452c-b20a-74ea65ba0fff" providerId="ADAL" clId="{32B5700F-9C11-4E07-9060-1A9A577B49EC}" dt="2025-09-10T10:26:27.922" v="62"/>
          <ac:spMkLst>
            <pc:docMk/>
            <pc:sldMk cId="3641441823" sldId="269"/>
            <ac:spMk id="26" creationId="{5C5CE637-7769-862A-5764-64CA1D88E05F}"/>
          </ac:spMkLst>
        </pc:spChg>
        <pc:spChg chg="mod">
          <ac:chgData name="Samanns, Olivia Marie" userId="74ae96e9-7178-452c-b20a-74ea65ba0fff" providerId="ADAL" clId="{32B5700F-9C11-4E07-9060-1A9A577B49EC}" dt="2025-09-10T10:26:27.922" v="62"/>
          <ac:spMkLst>
            <pc:docMk/>
            <pc:sldMk cId="3641441823" sldId="269"/>
            <ac:spMk id="27" creationId="{F6FFBF9F-2DCD-2D4D-92C6-AB94B03E436E}"/>
          </ac:spMkLst>
        </pc:spChg>
        <pc:spChg chg="mod">
          <ac:chgData name="Samanns, Olivia Marie" userId="74ae96e9-7178-452c-b20a-74ea65ba0fff" providerId="ADAL" clId="{32B5700F-9C11-4E07-9060-1A9A577B49EC}" dt="2025-09-10T10:26:28.452" v="63"/>
          <ac:spMkLst>
            <pc:docMk/>
            <pc:sldMk cId="3641441823" sldId="269"/>
            <ac:spMk id="29" creationId="{BDF9B82C-E703-56C4-61FA-1E6B61113287}"/>
          </ac:spMkLst>
        </pc:spChg>
        <pc:spChg chg="mod">
          <ac:chgData name="Samanns, Olivia Marie" userId="74ae96e9-7178-452c-b20a-74ea65ba0fff" providerId="ADAL" clId="{32B5700F-9C11-4E07-9060-1A9A577B49EC}" dt="2025-09-10T10:26:28.452" v="63"/>
          <ac:spMkLst>
            <pc:docMk/>
            <pc:sldMk cId="3641441823" sldId="269"/>
            <ac:spMk id="30" creationId="{A8423774-4A08-8BCA-474E-EB1625FE51E1}"/>
          </ac:spMkLst>
        </pc:spChg>
        <pc:spChg chg="mod">
          <ac:chgData name="Samanns, Olivia Marie" userId="74ae96e9-7178-452c-b20a-74ea65ba0fff" providerId="ADAL" clId="{32B5700F-9C11-4E07-9060-1A9A577B49EC}" dt="2025-09-10T10:26:28.734" v="64"/>
          <ac:spMkLst>
            <pc:docMk/>
            <pc:sldMk cId="3641441823" sldId="269"/>
            <ac:spMk id="32" creationId="{DCD2FB57-6061-852F-D72C-55DFA2930835}"/>
          </ac:spMkLst>
        </pc:spChg>
        <pc:spChg chg="mod">
          <ac:chgData name="Samanns, Olivia Marie" userId="74ae96e9-7178-452c-b20a-74ea65ba0fff" providerId="ADAL" clId="{32B5700F-9C11-4E07-9060-1A9A577B49EC}" dt="2025-09-10T10:26:28.734" v="64"/>
          <ac:spMkLst>
            <pc:docMk/>
            <pc:sldMk cId="3641441823" sldId="269"/>
            <ac:spMk id="33" creationId="{1F9342F1-71F5-B7D8-4741-5A1A4D3767B0}"/>
          </ac:spMkLst>
        </pc:spChg>
        <pc:spChg chg="mod">
          <ac:chgData name="Samanns, Olivia Marie" userId="74ae96e9-7178-452c-b20a-74ea65ba0fff" providerId="ADAL" clId="{32B5700F-9C11-4E07-9060-1A9A577B49EC}" dt="2025-09-10T10:26:28.974" v="65"/>
          <ac:spMkLst>
            <pc:docMk/>
            <pc:sldMk cId="3641441823" sldId="269"/>
            <ac:spMk id="35" creationId="{D51F8D18-0084-8F24-BC60-B4265807B580}"/>
          </ac:spMkLst>
        </pc:spChg>
        <pc:spChg chg="mod">
          <ac:chgData name="Samanns, Olivia Marie" userId="74ae96e9-7178-452c-b20a-74ea65ba0fff" providerId="ADAL" clId="{32B5700F-9C11-4E07-9060-1A9A577B49EC}" dt="2025-09-10T10:26:28.974" v="65"/>
          <ac:spMkLst>
            <pc:docMk/>
            <pc:sldMk cId="3641441823" sldId="269"/>
            <ac:spMk id="36" creationId="{0D379D16-978C-7C6A-4498-E6E886A28A35}"/>
          </ac:spMkLst>
        </pc:spChg>
        <pc:grpChg chg="add mod">
          <ac:chgData name="Samanns, Olivia Marie" userId="74ae96e9-7178-452c-b20a-74ea65ba0fff" providerId="ADAL" clId="{32B5700F-9C11-4E07-9060-1A9A577B49EC}" dt="2025-09-10T10:30:50.979" v="168" actId="1076"/>
          <ac:grpSpMkLst>
            <pc:docMk/>
            <pc:sldMk cId="3641441823" sldId="269"/>
            <ac:grpSpMk id="4" creationId="{84217CD0-7F31-A13E-9318-4A8A0CB9465C}"/>
          </ac:grpSpMkLst>
        </pc:grpChg>
        <pc:grpChg chg="add mod">
          <ac:chgData name="Samanns, Olivia Marie" userId="74ae96e9-7178-452c-b20a-74ea65ba0fff" providerId="ADAL" clId="{32B5700F-9C11-4E07-9060-1A9A577B49EC}" dt="2025-09-10T10:31:35.390" v="181" actId="1076"/>
          <ac:grpSpMkLst>
            <pc:docMk/>
            <pc:sldMk cId="3641441823" sldId="269"/>
            <ac:grpSpMk id="13" creationId="{18CD5AEC-3584-9041-F61F-86982E998DC6}"/>
          </ac:grpSpMkLst>
        </pc:grpChg>
        <pc:grpChg chg="add mod">
          <ac:chgData name="Samanns, Olivia Marie" userId="74ae96e9-7178-452c-b20a-74ea65ba0fff" providerId="ADAL" clId="{32B5700F-9C11-4E07-9060-1A9A577B49EC}" dt="2025-09-10T10:31:14.819" v="175" actId="1076"/>
          <ac:grpSpMkLst>
            <pc:docMk/>
            <pc:sldMk cId="3641441823" sldId="269"/>
            <ac:grpSpMk id="16" creationId="{16A57801-1716-C548-736E-970A96D17E08}"/>
          </ac:grpSpMkLst>
        </pc:grpChg>
        <pc:grpChg chg="add mod">
          <ac:chgData name="Samanns, Olivia Marie" userId="74ae96e9-7178-452c-b20a-74ea65ba0fff" providerId="ADAL" clId="{32B5700F-9C11-4E07-9060-1A9A577B49EC}" dt="2025-09-10T10:32:01.123" v="186" actId="1076"/>
          <ac:grpSpMkLst>
            <pc:docMk/>
            <pc:sldMk cId="3641441823" sldId="269"/>
            <ac:grpSpMk id="19" creationId="{EFB8E815-8B6A-C3DF-0B0C-BF2067B8730D}"/>
          </ac:grpSpMkLst>
        </pc:grpChg>
        <pc:grpChg chg="add mod">
          <ac:chgData name="Samanns, Olivia Marie" userId="74ae96e9-7178-452c-b20a-74ea65ba0fff" providerId="ADAL" clId="{32B5700F-9C11-4E07-9060-1A9A577B49EC}" dt="2025-09-10T10:30:53.588" v="169" actId="1076"/>
          <ac:grpSpMkLst>
            <pc:docMk/>
            <pc:sldMk cId="3641441823" sldId="269"/>
            <ac:grpSpMk id="22" creationId="{ABAF5346-6C2E-64E4-4A30-834994F71069}"/>
          </ac:grpSpMkLst>
        </pc:grpChg>
        <pc:grpChg chg="add mod">
          <ac:chgData name="Samanns, Olivia Marie" userId="74ae96e9-7178-452c-b20a-74ea65ba0fff" providerId="ADAL" clId="{32B5700F-9C11-4E07-9060-1A9A577B49EC}" dt="2025-09-10T10:31:27.446" v="180" actId="1076"/>
          <ac:grpSpMkLst>
            <pc:docMk/>
            <pc:sldMk cId="3641441823" sldId="269"/>
            <ac:grpSpMk id="25" creationId="{21FCA102-2BF5-7C6D-2109-A746B8C129BE}"/>
          </ac:grpSpMkLst>
        </pc:grpChg>
        <pc:grpChg chg="add mod">
          <ac:chgData name="Samanns, Olivia Marie" userId="74ae96e9-7178-452c-b20a-74ea65ba0fff" providerId="ADAL" clId="{32B5700F-9C11-4E07-9060-1A9A577B49EC}" dt="2025-09-10T10:31:21.630" v="177" actId="1076"/>
          <ac:grpSpMkLst>
            <pc:docMk/>
            <pc:sldMk cId="3641441823" sldId="269"/>
            <ac:grpSpMk id="28" creationId="{75C3B258-7923-2987-97CD-C0D5E8216EEF}"/>
          </ac:grpSpMkLst>
        </pc:grpChg>
        <pc:grpChg chg="add mod">
          <ac:chgData name="Samanns, Olivia Marie" userId="74ae96e9-7178-452c-b20a-74ea65ba0fff" providerId="ADAL" clId="{32B5700F-9C11-4E07-9060-1A9A577B49EC}" dt="2025-09-10T10:31:18.501" v="176" actId="1076"/>
          <ac:grpSpMkLst>
            <pc:docMk/>
            <pc:sldMk cId="3641441823" sldId="269"/>
            <ac:grpSpMk id="31" creationId="{A4D69A6D-0C67-7398-FAEF-7468605B9F41}"/>
          </ac:grpSpMkLst>
        </pc:grpChg>
        <pc:grpChg chg="add mod">
          <ac:chgData name="Samanns, Olivia Marie" userId="74ae96e9-7178-452c-b20a-74ea65ba0fff" providerId="ADAL" clId="{32B5700F-9C11-4E07-9060-1A9A577B49EC}" dt="2025-09-10T10:30:57.123" v="170" actId="1076"/>
          <ac:grpSpMkLst>
            <pc:docMk/>
            <pc:sldMk cId="3641441823" sldId="269"/>
            <ac:grpSpMk id="34" creationId="{8643F6DB-B45F-53D6-3830-E8C2E6F04343}"/>
          </ac:grpSpMkLst>
        </pc:grpChg>
        <pc:picChg chg="add mod">
          <ac:chgData name="Samanns, Olivia Marie" userId="74ae96e9-7178-452c-b20a-74ea65ba0fff" providerId="ADAL" clId="{32B5700F-9C11-4E07-9060-1A9A577B49EC}" dt="2025-09-10T10:32:08.203" v="188" actId="1076"/>
          <ac:picMkLst>
            <pc:docMk/>
            <pc:sldMk cId="3641441823" sldId="269"/>
            <ac:picMk id="37" creationId="{3811FBD9-AAE4-A831-8B3C-ECA10EA82599}"/>
          </ac:picMkLst>
        </pc:picChg>
        <pc:picChg chg="add mod">
          <ac:chgData name="Samanns, Olivia Marie" userId="74ae96e9-7178-452c-b20a-74ea65ba0fff" providerId="ADAL" clId="{32B5700F-9C11-4E07-9060-1A9A577B49EC}" dt="2025-09-10T10:32:14.303" v="190" actId="1076"/>
          <ac:picMkLst>
            <pc:docMk/>
            <pc:sldMk cId="3641441823" sldId="269"/>
            <ac:picMk id="38" creationId="{049DA4F5-C6BC-8AB1-3B23-D8672112089E}"/>
          </ac:picMkLst>
        </pc:picChg>
        <pc:picChg chg="add mod">
          <ac:chgData name="Samanns, Olivia Marie" userId="74ae96e9-7178-452c-b20a-74ea65ba0fff" providerId="ADAL" clId="{32B5700F-9C11-4E07-9060-1A9A577B49EC}" dt="2025-09-10T10:32:44.453" v="200" actId="1076"/>
          <ac:picMkLst>
            <pc:docMk/>
            <pc:sldMk cId="3641441823" sldId="269"/>
            <ac:picMk id="2054" creationId="{3173B3D6-8CEB-C6AC-310F-01854559CB97}"/>
          </ac:picMkLst>
        </pc:picChg>
        <pc:picChg chg="add mod">
          <ac:chgData name="Samanns, Olivia Marie" userId="74ae96e9-7178-452c-b20a-74ea65ba0fff" providerId="ADAL" clId="{32B5700F-9C11-4E07-9060-1A9A577B49EC}" dt="2025-09-10T10:33:01.884" v="203" actId="1076"/>
          <ac:picMkLst>
            <pc:docMk/>
            <pc:sldMk cId="3641441823" sldId="269"/>
            <ac:picMk id="2058" creationId="{315B1072-CEDD-9E32-8D39-8323C05FF607}"/>
          </ac:picMkLst>
        </pc:picChg>
        <pc:picChg chg="add mod">
          <ac:chgData name="Samanns, Olivia Marie" userId="74ae96e9-7178-452c-b20a-74ea65ba0fff" providerId="ADAL" clId="{32B5700F-9C11-4E07-9060-1A9A577B49EC}" dt="2025-09-10T10:33:05.653" v="205" actId="1076"/>
          <ac:picMkLst>
            <pc:docMk/>
            <pc:sldMk cId="3641441823" sldId="269"/>
            <ac:picMk id="2060" creationId="{D55D4A8A-1A85-16E3-C268-F869C4595A95}"/>
          </ac:picMkLst>
        </pc:picChg>
        <pc:picChg chg="add mod">
          <ac:chgData name="Samanns, Olivia Marie" userId="74ae96e9-7178-452c-b20a-74ea65ba0fff" providerId="ADAL" clId="{32B5700F-9C11-4E07-9060-1A9A577B49EC}" dt="2025-09-10T10:33:18.494" v="210" actId="1076"/>
          <ac:picMkLst>
            <pc:docMk/>
            <pc:sldMk cId="3641441823" sldId="269"/>
            <ac:picMk id="2064" creationId="{A5BB21D0-31BD-CCA0-7A77-380B1E11A45B}"/>
          </ac:picMkLst>
        </pc:picChg>
        <pc:picChg chg="add mod">
          <ac:chgData name="Samanns, Olivia Marie" userId="74ae96e9-7178-452c-b20a-74ea65ba0fff" providerId="ADAL" clId="{32B5700F-9C11-4E07-9060-1A9A577B49EC}" dt="2025-09-10T10:33:30.969" v="213" actId="1076"/>
          <ac:picMkLst>
            <pc:docMk/>
            <pc:sldMk cId="3641441823" sldId="269"/>
            <ac:picMk id="2068" creationId="{56CC6815-A75B-E4ED-586A-6F1F5A7E4FC2}"/>
          </ac:picMkLst>
        </pc:picChg>
        <pc:picChg chg="add mod">
          <ac:chgData name="Samanns, Olivia Marie" userId="74ae96e9-7178-452c-b20a-74ea65ba0fff" providerId="ADAL" clId="{32B5700F-9C11-4E07-9060-1A9A577B49EC}" dt="2025-09-10T10:33:43.167" v="215" actId="1076"/>
          <ac:picMkLst>
            <pc:docMk/>
            <pc:sldMk cId="3641441823" sldId="269"/>
            <ac:picMk id="2070" creationId="{48173AEB-DD30-BDF8-9A21-9939603DDEFF}"/>
          </ac:picMkLst>
        </pc:picChg>
        <pc:picChg chg="add mod">
          <ac:chgData name="Samanns, Olivia Marie" userId="74ae96e9-7178-452c-b20a-74ea65ba0fff" providerId="ADAL" clId="{32B5700F-9C11-4E07-9060-1A9A577B49EC}" dt="2025-09-10T10:33:53.300" v="217" actId="1076"/>
          <ac:picMkLst>
            <pc:docMk/>
            <pc:sldMk cId="3641441823" sldId="269"/>
            <ac:picMk id="2072" creationId="{4B86961A-3D2A-EABC-B632-BFE091B9A540}"/>
          </ac:picMkLst>
        </pc:picChg>
      </pc:sldChg>
      <pc:sldChg chg="addSp delSp modSp del mod">
        <pc:chgData name="Samanns, Olivia Marie" userId="74ae96e9-7178-452c-b20a-74ea65ba0fff" providerId="ADAL" clId="{32B5700F-9C11-4E07-9060-1A9A577B49EC}" dt="2025-09-10T10:27:41.940" v="99" actId="47"/>
        <pc:sldMkLst>
          <pc:docMk/>
          <pc:sldMk cId="2041992334" sldId="270"/>
        </pc:sldMkLst>
      </pc:sldChg>
      <pc:sldChg chg="addSp delSp modSp mod ord">
        <pc:chgData name="Samanns, Olivia Marie" userId="74ae96e9-7178-452c-b20a-74ea65ba0fff" providerId="ADAL" clId="{32B5700F-9C11-4E07-9060-1A9A577B49EC}" dt="2025-09-10T10:34:42.676" v="228" actId="14100"/>
        <pc:sldMkLst>
          <pc:docMk/>
          <pc:sldMk cId="2202676034" sldId="276"/>
        </pc:sldMkLst>
      </pc:sldChg>
      <pc:sldChg chg="del">
        <pc:chgData name="Samanns, Olivia Marie" userId="74ae96e9-7178-452c-b20a-74ea65ba0fff" providerId="ADAL" clId="{32B5700F-9C11-4E07-9060-1A9A577B49EC}" dt="2025-09-10T10:34:19.963" v="221" actId="47"/>
        <pc:sldMkLst>
          <pc:docMk/>
          <pc:sldMk cId="1245055884" sldId="277"/>
        </pc:sldMkLst>
      </pc:sldChg>
      <pc:sldChg chg="addSp delSp modSp new del mod">
        <pc:chgData name="Samanns, Olivia Marie" userId="74ae96e9-7178-452c-b20a-74ea65ba0fff" providerId="ADAL" clId="{32B5700F-9C11-4E07-9060-1A9A577B49EC}" dt="2025-09-10T10:27:43.703" v="100" actId="47"/>
        <pc:sldMkLst>
          <pc:docMk/>
          <pc:sldMk cId="1486254585" sldId="291"/>
        </pc:sldMkLst>
      </pc:sldChg>
    </pc:docChg>
  </pc:docChgLst>
  <pc:docChgLst>
    <pc:chgData name="Samanns, Olivia Marie" userId="74ae96e9-7178-452c-b20a-74ea65ba0fff" providerId="ADAL" clId="{7ED0D0D1-A09A-4C63-A4C3-F9F1A4243636}"/>
    <pc:docChg chg="undo custSel addSld delSld modSld sldOrd">
      <pc:chgData name="Samanns, Olivia Marie" userId="74ae96e9-7178-452c-b20a-74ea65ba0fff" providerId="ADAL" clId="{7ED0D0D1-A09A-4C63-A4C3-F9F1A4243636}" dt="2025-10-09T07:02:42.369" v="1904" actId="20577"/>
      <pc:docMkLst>
        <pc:docMk/>
      </pc:docMkLst>
      <pc:sldChg chg="del">
        <pc:chgData name="Samanns, Olivia Marie" userId="74ae96e9-7178-452c-b20a-74ea65ba0fff" providerId="ADAL" clId="{7ED0D0D1-A09A-4C63-A4C3-F9F1A4243636}" dt="2025-10-07T18:24:03.802" v="1888" actId="47"/>
        <pc:sldMkLst>
          <pc:docMk/>
          <pc:sldMk cId="3068330174" sldId="259"/>
        </pc:sldMkLst>
      </pc:sldChg>
      <pc:sldChg chg="del">
        <pc:chgData name="Samanns, Olivia Marie" userId="74ae96e9-7178-452c-b20a-74ea65ba0fff" providerId="ADAL" clId="{7ED0D0D1-A09A-4C63-A4C3-F9F1A4243636}" dt="2025-10-07T18:24:03.064" v="1886" actId="47"/>
        <pc:sldMkLst>
          <pc:docMk/>
          <pc:sldMk cId="337115258" sldId="260"/>
        </pc:sldMkLst>
      </pc:sldChg>
      <pc:sldChg chg="modSp mod">
        <pc:chgData name="Samanns, Olivia Marie" userId="74ae96e9-7178-452c-b20a-74ea65ba0fff" providerId="ADAL" clId="{7ED0D0D1-A09A-4C63-A4C3-F9F1A4243636}" dt="2025-10-07T16:34:54.917" v="1871" actId="255"/>
        <pc:sldMkLst>
          <pc:docMk/>
          <pc:sldMk cId="826867905" sldId="262"/>
        </pc:sldMkLst>
        <pc:spChg chg="mod">
          <ac:chgData name="Samanns, Olivia Marie" userId="74ae96e9-7178-452c-b20a-74ea65ba0fff" providerId="ADAL" clId="{7ED0D0D1-A09A-4C63-A4C3-F9F1A4243636}" dt="2025-10-06T12:44:45.190" v="280" actId="1076"/>
          <ac:spMkLst>
            <pc:docMk/>
            <pc:sldMk cId="826867905" sldId="262"/>
            <ac:spMk id="2" creationId="{DA826476-10C3-2B15-40E3-595AEA4F014E}"/>
          </ac:spMkLst>
        </pc:spChg>
        <pc:spChg chg="mod">
          <ac:chgData name="Samanns, Olivia Marie" userId="74ae96e9-7178-452c-b20a-74ea65ba0fff" providerId="ADAL" clId="{7ED0D0D1-A09A-4C63-A4C3-F9F1A4243636}" dt="2025-10-07T16:34:54.917" v="1871" actId="255"/>
          <ac:spMkLst>
            <pc:docMk/>
            <pc:sldMk cId="826867905" sldId="262"/>
            <ac:spMk id="9" creationId="{9AA636F0-4A5B-4402-9977-10CE286BDDC8}"/>
          </ac:spMkLst>
        </pc:spChg>
      </pc:sldChg>
      <pc:sldChg chg="modSp mod">
        <pc:chgData name="Samanns, Olivia Marie" userId="74ae96e9-7178-452c-b20a-74ea65ba0fff" providerId="ADAL" clId="{7ED0D0D1-A09A-4C63-A4C3-F9F1A4243636}" dt="2025-10-07T18:24:15.217" v="1903" actId="20577"/>
        <pc:sldMkLst>
          <pc:docMk/>
          <pc:sldMk cId="720285821" sldId="263"/>
        </pc:sldMkLst>
        <pc:spChg chg="mod">
          <ac:chgData name="Samanns, Olivia Marie" userId="74ae96e9-7178-452c-b20a-74ea65ba0fff" providerId="ADAL" clId="{7ED0D0D1-A09A-4C63-A4C3-F9F1A4243636}" dt="2025-10-06T12:48:08.503" v="597" actId="1076"/>
          <ac:spMkLst>
            <pc:docMk/>
            <pc:sldMk cId="720285821" sldId="263"/>
            <ac:spMk id="2" creationId="{0E6DA0BC-AE18-C0F1-AA13-B839051FF1EC}"/>
          </ac:spMkLst>
        </pc:spChg>
        <pc:spChg chg="mod">
          <ac:chgData name="Samanns, Olivia Marie" userId="74ae96e9-7178-452c-b20a-74ea65ba0fff" providerId="ADAL" clId="{7ED0D0D1-A09A-4C63-A4C3-F9F1A4243636}" dt="2025-10-07T18:24:15.217" v="1903" actId="20577"/>
          <ac:spMkLst>
            <pc:docMk/>
            <pc:sldMk cId="720285821" sldId="263"/>
            <ac:spMk id="3" creationId="{7E13CAB1-721F-5395-56BD-EDB5651CFD44}"/>
          </ac:spMkLst>
        </pc:spChg>
      </pc:sldChg>
      <pc:sldChg chg="modSp mod">
        <pc:chgData name="Samanns, Olivia Marie" userId="74ae96e9-7178-452c-b20a-74ea65ba0fff" providerId="ADAL" clId="{7ED0D0D1-A09A-4C63-A4C3-F9F1A4243636}" dt="2025-10-09T07:02:42.369" v="1904" actId="20577"/>
        <pc:sldMkLst>
          <pc:docMk/>
          <pc:sldMk cId="673159256" sldId="264"/>
        </pc:sldMkLst>
        <pc:spChg chg="mod">
          <ac:chgData name="Samanns, Olivia Marie" userId="74ae96e9-7178-452c-b20a-74ea65ba0fff" providerId="ADAL" clId="{7ED0D0D1-A09A-4C63-A4C3-F9F1A4243636}" dt="2025-10-09T07:02:42.369" v="1904" actId="20577"/>
          <ac:spMkLst>
            <pc:docMk/>
            <pc:sldMk cId="673159256" sldId="264"/>
            <ac:spMk id="2" creationId="{15A0E68B-81BC-3F40-457C-86A853B3FEE3}"/>
          </ac:spMkLst>
        </pc:spChg>
      </pc:sldChg>
      <pc:sldChg chg="modSp mod ord">
        <pc:chgData name="Samanns, Olivia Marie" userId="74ae96e9-7178-452c-b20a-74ea65ba0fff" providerId="ADAL" clId="{7ED0D0D1-A09A-4C63-A4C3-F9F1A4243636}" dt="2025-10-07T16:35:36.949" v="1875" actId="27636"/>
        <pc:sldMkLst>
          <pc:docMk/>
          <pc:sldMk cId="1455604427" sldId="265"/>
        </pc:sldMkLst>
        <pc:spChg chg="mod">
          <ac:chgData name="Samanns, Olivia Marie" userId="74ae96e9-7178-452c-b20a-74ea65ba0fff" providerId="ADAL" clId="{7ED0D0D1-A09A-4C63-A4C3-F9F1A4243636}" dt="2025-10-06T12:44:33.714" v="278" actId="1076"/>
          <ac:spMkLst>
            <pc:docMk/>
            <pc:sldMk cId="1455604427" sldId="265"/>
            <ac:spMk id="2" creationId="{475DA3BD-012A-D39C-639E-6ADC60278DAC}"/>
          </ac:spMkLst>
        </pc:spChg>
        <pc:spChg chg="mod">
          <ac:chgData name="Samanns, Olivia Marie" userId="74ae96e9-7178-452c-b20a-74ea65ba0fff" providerId="ADAL" clId="{7ED0D0D1-A09A-4C63-A4C3-F9F1A4243636}" dt="2025-10-07T16:35:36.949" v="1875" actId="27636"/>
          <ac:spMkLst>
            <pc:docMk/>
            <pc:sldMk cId="1455604427" sldId="265"/>
            <ac:spMk id="3" creationId="{211A175C-90ED-6F8A-08BB-065E83631CDF}"/>
          </ac:spMkLst>
        </pc:spChg>
      </pc:sldChg>
      <pc:sldChg chg="addSp delSp modSp mod ord">
        <pc:chgData name="Samanns, Olivia Marie" userId="74ae96e9-7178-452c-b20a-74ea65ba0fff" providerId="ADAL" clId="{7ED0D0D1-A09A-4C63-A4C3-F9F1A4243636}" dt="2025-10-07T16:32:59.382" v="1869" actId="20577"/>
        <pc:sldMkLst>
          <pc:docMk/>
          <pc:sldMk cId="1295260235" sldId="266"/>
        </pc:sldMkLst>
        <pc:spChg chg="mod">
          <ac:chgData name="Samanns, Olivia Marie" userId="74ae96e9-7178-452c-b20a-74ea65ba0fff" providerId="ADAL" clId="{7ED0D0D1-A09A-4C63-A4C3-F9F1A4243636}" dt="2025-10-07T07:28:44.701" v="1070" actId="20577"/>
          <ac:spMkLst>
            <pc:docMk/>
            <pc:sldMk cId="1295260235" sldId="266"/>
            <ac:spMk id="2" creationId="{A39F7FEF-E8E2-E454-0E8B-0BD76C1407CB}"/>
          </ac:spMkLst>
        </pc:spChg>
        <pc:spChg chg="mod">
          <ac:chgData name="Samanns, Olivia Marie" userId="74ae96e9-7178-452c-b20a-74ea65ba0fff" providerId="ADAL" clId="{7ED0D0D1-A09A-4C63-A4C3-F9F1A4243636}" dt="2025-10-07T16:32:59.382" v="1869" actId="20577"/>
          <ac:spMkLst>
            <pc:docMk/>
            <pc:sldMk cId="1295260235" sldId="266"/>
            <ac:spMk id="3" creationId="{B12D4437-35B7-EDCB-30B6-532799B3AC9B}"/>
          </ac:spMkLst>
        </pc:spChg>
      </pc:sldChg>
      <pc:sldChg chg="addSp delSp modSp mod ord">
        <pc:chgData name="Samanns, Olivia Marie" userId="74ae96e9-7178-452c-b20a-74ea65ba0fff" providerId="ADAL" clId="{7ED0D0D1-A09A-4C63-A4C3-F9F1A4243636}" dt="2025-10-07T11:29:47.363" v="1857" actId="20577"/>
        <pc:sldMkLst>
          <pc:docMk/>
          <pc:sldMk cId="3665576027" sldId="267"/>
        </pc:sldMkLst>
        <pc:spChg chg="mod">
          <ac:chgData name="Samanns, Olivia Marie" userId="74ae96e9-7178-452c-b20a-74ea65ba0fff" providerId="ADAL" clId="{7ED0D0D1-A09A-4C63-A4C3-F9F1A4243636}" dt="2025-10-07T07:32:29.973" v="1396" actId="1076"/>
          <ac:spMkLst>
            <pc:docMk/>
            <pc:sldMk cId="3665576027" sldId="267"/>
            <ac:spMk id="2" creationId="{60DD1B4D-F2E6-41F5-553D-9DC334C8F468}"/>
          </ac:spMkLst>
        </pc:spChg>
        <pc:spChg chg="add mod">
          <ac:chgData name="Samanns, Olivia Marie" userId="74ae96e9-7178-452c-b20a-74ea65ba0fff" providerId="ADAL" clId="{7ED0D0D1-A09A-4C63-A4C3-F9F1A4243636}" dt="2025-10-07T11:29:47.363" v="1857" actId="20577"/>
          <ac:spMkLst>
            <pc:docMk/>
            <pc:sldMk cId="3665576027" sldId="267"/>
            <ac:spMk id="4" creationId="{73A055F8-D007-2F2E-E0E7-7FA406013E7E}"/>
          </ac:spMkLst>
        </pc:spChg>
      </pc:sldChg>
      <pc:sldChg chg="modSp mod ord modNotesTx">
        <pc:chgData name="Samanns, Olivia Marie" userId="74ae96e9-7178-452c-b20a-74ea65ba0fff" providerId="ADAL" clId="{7ED0D0D1-A09A-4C63-A4C3-F9F1A4243636}" dt="2025-10-07T06:42:21.119" v="1034" actId="20577"/>
        <pc:sldMkLst>
          <pc:docMk/>
          <pc:sldMk cId="1895950057" sldId="268"/>
        </pc:sldMkLst>
        <pc:spChg chg="mod">
          <ac:chgData name="Samanns, Olivia Marie" userId="74ae96e9-7178-452c-b20a-74ea65ba0fff" providerId="ADAL" clId="{7ED0D0D1-A09A-4C63-A4C3-F9F1A4243636}" dt="2025-10-06T12:43:38.030" v="269" actId="1076"/>
          <ac:spMkLst>
            <pc:docMk/>
            <pc:sldMk cId="1895950057" sldId="268"/>
            <ac:spMk id="2" creationId="{44A5BE86-7E56-2809-E434-614F88ED9E59}"/>
          </ac:spMkLst>
        </pc:spChg>
        <pc:spChg chg="mod">
          <ac:chgData name="Samanns, Olivia Marie" userId="74ae96e9-7178-452c-b20a-74ea65ba0fff" providerId="ADAL" clId="{7ED0D0D1-A09A-4C63-A4C3-F9F1A4243636}" dt="2025-10-06T12:43:41.382" v="270" actId="1076"/>
          <ac:spMkLst>
            <pc:docMk/>
            <pc:sldMk cId="1895950057" sldId="268"/>
            <ac:spMk id="3" creationId="{847132D0-FEF1-A0C5-1E68-07FE8CE030C8}"/>
          </ac:spMkLst>
        </pc:spChg>
      </pc:sldChg>
      <pc:sldChg chg="del">
        <pc:chgData name="Samanns, Olivia Marie" userId="74ae96e9-7178-452c-b20a-74ea65ba0fff" providerId="ADAL" clId="{7ED0D0D1-A09A-4C63-A4C3-F9F1A4243636}" dt="2025-10-07T18:23:47.712" v="1880" actId="47"/>
        <pc:sldMkLst>
          <pc:docMk/>
          <pc:sldMk cId="1084287773" sldId="271"/>
        </pc:sldMkLst>
      </pc:sldChg>
      <pc:sldChg chg="del">
        <pc:chgData name="Samanns, Olivia Marie" userId="74ae96e9-7178-452c-b20a-74ea65ba0fff" providerId="ADAL" clId="{7ED0D0D1-A09A-4C63-A4C3-F9F1A4243636}" dt="2025-10-07T18:23:49.661" v="1883" actId="47"/>
        <pc:sldMkLst>
          <pc:docMk/>
          <pc:sldMk cId="907981412" sldId="272"/>
        </pc:sldMkLst>
      </pc:sldChg>
      <pc:sldChg chg="del">
        <pc:chgData name="Samanns, Olivia Marie" userId="74ae96e9-7178-452c-b20a-74ea65ba0fff" providerId="ADAL" clId="{7ED0D0D1-A09A-4C63-A4C3-F9F1A4243636}" dt="2025-10-07T18:24:03.501" v="1887" actId="47"/>
        <pc:sldMkLst>
          <pc:docMk/>
          <pc:sldMk cId="1456508155" sldId="273"/>
        </pc:sldMkLst>
      </pc:sldChg>
      <pc:sldChg chg="del">
        <pc:chgData name="Samanns, Olivia Marie" userId="74ae96e9-7178-452c-b20a-74ea65ba0fff" providerId="ADAL" clId="{7ED0D0D1-A09A-4C63-A4C3-F9F1A4243636}" dt="2025-10-07T18:23:48.652" v="1881" actId="47"/>
        <pc:sldMkLst>
          <pc:docMk/>
          <pc:sldMk cId="3222435312" sldId="274"/>
        </pc:sldMkLst>
      </pc:sldChg>
      <pc:sldChg chg="del">
        <pc:chgData name="Samanns, Olivia Marie" userId="74ae96e9-7178-452c-b20a-74ea65ba0fff" providerId="ADAL" clId="{7ED0D0D1-A09A-4C63-A4C3-F9F1A4243636}" dt="2025-10-07T18:23:49.156" v="1882" actId="47"/>
        <pc:sldMkLst>
          <pc:docMk/>
          <pc:sldMk cId="1439356583" sldId="275"/>
        </pc:sldMkLst>
      </pc:sldChg>
      <pc:sldChg chg="delSp del">
        <pc:chgData name="Samanns, Olivia Marie" userId="74ae96e9-7178-452c-b20a-74ea65ba0fff" providerId="ADAL" clId="{7ED0D0D1-A09A-4C63-A4C3-F9F1A4243636}" dt="2025-10-07T18:24:02.410" v="1885" actId="47"/>
        <pc:sldMkLst>
          <pc:docMk/>
          <pc:sldMk cId="2202676034" sldId="276"/>
        </pc:sldMkLst>
      </pc:sldChg>
      <pc:sldChg chg="del">
        <pc:chgData name="Samanns, Olivia Marie" userId="74ae96e9-7178-452c-b20a-74ea65ba0fff" providerId="ADAL" clId="{7ED0D0D1-A09A-4C63-A4C3-F9F1A4243636}" dt="2025-10-07T18:24:03.995" v="1889" actId="47"/>
        <pc:sldMkLst>
          <pc:docMk/>
          <pc:sldMk cId="702325288" sldId="278"/>
        </pc:sldMkLst>
      </pc:sldChg>
      <pc:sldChg chg="del">
        <pc:chgData name="Samanns, Olivia Marie" userId="74ae96e9-7178-452c-b20a-74ea65ba0fff" providerId="ADAL" clId="{7ED0D0D1-A09A-4C63-A4C3-F9F1A4243636}" dt="2025-10-07T18:24:04.200" v="1890" actId="47"/>
        <pc:sldMkLst>
          <pc:docMk/>
          <pc:sldMk cId="424515572" sldId="279"/>
        </pc:sldMkLst>
      </pc:sldChg>
      <pc:sldChg chg="del">
        <pc:chgData name="Samanns, Olivia Marie" userId="74ae96e9-7178-452c-b20a-74ea65ba0fff" providerId="ADAL" clId="{7ED0D0D1-A09A-4C63-A4C3-F9F1A4243636}" dt="2025-10-07T18:24:04.392" v="1891" actId="47"/>
        <pc:sldMkLst>
          <pc:docMk/>
          <pc:sldMk cId="1066909069" sldId="280"/>
        </pc:sldMkLst>
      </pc:sldChg>
      <pc:sldChg chg="del">
        <pc:chgData name="Samanns, Olivia Marie" userId="74ae96e9-7178-452c-b20a-74ea65ba0fff" providerId="ADAL" clId="{7ED0D0D1-A09A-4C63-A4C3-F9F1A4243636}" dt="2025-10-07T18:24:04.584" v="1892" actId="47"/>
        <pc:sldMkLst>
          <pc:docMk/>
          <pc:sldMk cId="1198149462" sldId="281"/>
        </pc:sldMkLst>
      </pc:sldChg>
      <pc:sldChg chg="del">
        <pc:chgData name="Samanns, Olivia Marie" userId="74ae96e9-7178-452c-b20a-74ea65ba0fff" providerId="ADAL" clId="{7ED0D0D1-A09A-4C63-A4C3-F9F1A4243636}" dt="2025-10-07T18:24:04.775" v="1893" actId="47"/>
        <pc:sldMkLst>
          <pc:docMk/>
          <pc:sldMk cId="1324858233" sldId="282"/>
        </pc:sldMkLst>
      </pc:sldChg>
      <pc:sldChg chg="del">
        <pc:chgData name="Samanns, Olivia Marie" userId="74ae96e9-7178-452c-b20a-74ea65ba0fff" providerId="ADAL" clId="{7ED0D0D1-A09A-4C63-A4C3-F9F1A4243636}" dt="2025-10-07T18:24:04.974" v="1894" actId="47"/>
        <pc:sldMkLst>
          <pc:docMk/>
          <pc:sldMk cId="1973774642" sldId="283"/>
        </pc:sldMkLst>
      </pc:sldChg>
      <pc:sldChg chg="del">
        <pc:chgData name="Samanns, Olivia Marie" userId="74ae96e9-7178-452c-b20a-74ea65ba0fff" providerId="ADAL" clId="{7ED0D0D1-A09A-4C63-A4C3-F9F1A4243636}" dt="2025-10-07T18:24:05.166" v="1895" actId="47"/>
        <pc:sldMkLst>
          <pc:docMk/>
          <pc:sldMk cId="1291223430" sldId="284"/>
        </pc:sldMkLst>
      </pc:sldChg>
      <pc:sldChg chg="del">
        <pc:chgData name="Samanns, Olivia Marie" userId="74ae96e9-7178-452c-b20a-74ea65ba0fff" providerId="ADAL" clId="{7ED0D0D1-A09A-4C63-A4C3-F9F1A4243636}" dt="2025-10-07T18:24:05.359" v="1896" actId="47"/>
        <pc:sldMkLst>
          <pc:docMk/>
          <pc:sldMk cId="3809907756" sldId="285"/>
        </pc:sldMkLst>
      </pc:sldChg>
      <pc:sldChg chg="del">
        <pc:chgData name="Samanns, Olivia Marie" userId="74ae96e9-7178-452c-b20a-74ea65ba0fff" providerId="ADAL" clId="{7ED0D0D1-A09A-4C63-A4C3-F9F1A4243636}" dt="2025-10-07T18:24:05.525" v="1897" actId="47"/>
        <pc:sldMkLst>
          <pc:docMk/>
          <pc:sldMk cId="12128202" sldId="286"/>
        </pc:sldMkLst>
      </pc:sldChg>
      <pc:sldChg chg="del">
        <pc:chgData name="Samanns, Olivia Marie" userId="74ae96e9-7178-452c-b20a-74ea65ba0fff" providerId="ADAL" clId="{7ED0D0D1-A09A-4C63-A4C3-F9F1A4243636}" dt="2025-10-07T18:24:05.699" v="1898" actId="47"/>
        <pc:sldMkLst>
          <pc:docMk/>
          <pc:sldMk cId="4241535939" sldId="287"/>
        </pc:sldMkLst>
      </pc:sldChg>
      <pc:sldChg chg="del">
        <pc:chgData name="Samanns, Olivia Marie" userId="74ae96e9-7178-452c-b20a-74ea65ba0fff" providerId="ADAL" clId="{7ED0D0D1-A09A-4C63-A4C3-F9F1A4243636}" dt="2025-10-07T18:24:05.871" v="1899" actId="47"/>
        <pc:sldMkLst>
          <pc:docMk/>
          <pc:sldMk cId="1360815989" sldId="288"/>
        </pc:sldMkLst>
      </pc:sldChg>
      <pc:sldChg chg="del">
        <pc:chgData name="Samanns, Olivia Marie" userId="74ae96e9-7178-452c-b20a-74ea65ba0fff" providerId="ADAL" clId="{7ED0D0D1-A09A-4C63-A4C3-F9F1A4243636}" dt="2025-10-07T18:24:06.034" v="1900" actId="47"/>
        <pc:sldMkLst>
          <pc:docMk/>
          <pc:sldMk cId="4276853681" sldId="289"/>
        </pc:sldMkLst>
      </pc:sldChg>
      <pc:sldChg chg="del">
        <pc:chgData name="Samanns, Olivia Marie" userId="74ae96e9-7178-452c-b20a-74ea65ba0fff" providerId="ADAL" clId="{7ED0D0D1-A09A-4C63-A4C3-F9F1A4243636}" dt="2025-10-07T18:24:06.663" v="1901" actId="47"/>
        <pc:sldMkLst>
          <pc:docMk/>
          <pc:sldMk cId="2702116261" sldId="290"/>
        </pc:sldMkLst>
      </pc:sldChg>
      <pc:sldChg chg="addSp delSp modSp add mod ord modNotesTx">
        <pc:chgData name="Samanns, Olivia Marie" userId="74ae96e9-7178-452c-b20a-74ea65ba0fff" providerId="ADAL" clId="{7ED0D0D1-A09A-4C63-A4C3-F9F1A4243636}" dt="2025-10-07T16:30:43.846" v="1861" actId="1076"/>
        <pc:sldMkLst>
          <pc:docMk/>
          <pc:sldMk cId="2617532503" sldId="291"/>
        </pc:sldMkLst>
        <pc:spChg chg="add mod">
          <ac:chgData name="Samanns, Olivia Marie" userId="74ae96e9-7178-452c-b20a-74ea65ba0fff" providerId="ADAL" clId="{7ED0D0D1-A09A-4C63-A4C3-F9F1A4243636}" dt="2025-10-07T06:29:50.392" v="685"/>
          <ac:spMkLst>
            <pc:docMk/>
            <pc:sldMk cId="2617532503" sldId="291"/>
            <ac:spMk id="3" creationId="{87E3CB33-25C3-9945-D7EB-83DD4634484C}"/>
          </ac:spMkLst>
        </pc:spChg>
        <pc:spChg chg="add mod">
          <ac:chgData name="Samanns, Olivia Marie" userId="74ae96e9-7178-452c-b20a-74ea65ba0fff" providerId="ADAL" clId="{7ED0D0D1-A09A-4C63-A4C3-F9F1A4243636}" dt="2025-10-07T16:30:43.846" v="1861" actId="1076"/>
          <ac:spMkLst>
            <pc:docMk/>
            <pc:sldMk cId="2617532503" sldId="291"/>
            <ac:spMk id="7" creationId="{903D4A1B-8EB4-5DBA-DBCD-3E72E50379B0}"/>
          </ac:spMkLst>
        </pc:spChg>
        <pc:spChg chg="topLvl">
          <ac:chgData name="Samanns, Olivia Marie" userId="74ae96e9-7178-452c-b20a-74ea65ba0fff" providerId="ADAL" clId="{7ED0D0D1-A09A-4C63-A4C3-F9F1A4243636}" dt="2025-10-07T06:29:32.085" v="675" actId="478"/>
          <ac:spMkLst>
            <pc:docMk/>
            <pc:sldMk cId="2617532503" sldId="291"/>
            <ac:spMk id="36" creationId="{A34D3BEE-57B2-5E2A-F09B-2B6E8A21849B}"/>
          </ac:spMkLst>
        </pc:spChg>
        <pc:picChg chg="add mod">
          <ac:chgData name="Samanns, Olivia Marie" userId="74ae96e9-7178-452c-b20a-74ea65ba0fff" providerId="ADAL" clId="{7ED0D0D1-A09A-4C63-A4C3-F9F1A4243636}" dt="2025-10-07T06:35:00.181" v="779" actId="1076"/>
          <ac:picMkLst>
            <pc:docMk/>
            <pc:sldMk cId="2617532503" sldId="291"/>
            <ac:picMk id="2" creationId="{1D52A7F2-DAE3-0CA5-472D-A8B583B425DA}"/>
          </ac:picMkLst>
        </pc:picChg>
      </pc:sldChg>
      <pc:sldChg chg="new del">
        <pc:chgData name="Samanns, Olivia Marie" userId="74ae96e9-7178-452c-b20a-74ea65ba0fff" providerId="ADAL" clId="{7ED0D0D1-A09A-4C63-A4C3-F9F1A4243636}" dt="2025-10-07T07:28:32.461" v="1059" actId="47"/>
        <pc:sldMkLst>
          <pc:docMk/>
          <pc:sldMk cId="2264462914" sldId="292"/>
        </pc:sldMkLst>
      </pc:sldChg>
      <pc:sldChg chg="add del setBg">
        <pc:chgData name="Samanns, Olivia Marie" userId="74ae96e9-7178-452c-b20a-74ea65ba0fff" providerId="ADAL" clId="{7ED0D0D1-A09A-4C63-A4C3-F9F1A4243636}" dt="2025-10-07T18:22:14.778" v="1879" actId="47"/>
        <pc:sldMkLst>
          <pc:docMk/>
          <pc:sldMk cId="3507168848" sldId="292"/>
        </pc:sldMkLst>
      </pc:sldChg>
      <pc:sldChg chg="add del setBg">
        <pc:chgData name="Samanns, Olivia Marie" userId="74ae96e9-7178-452c-b20a-74ea65ba0fff" providerId="ADAL" clId="{7ED0D0D1-A09A-4C63-A4C3-F9F1A4243636}" dt="2025-10-07T18:21:54.598" v="1877" actId="47"/>
        <pc:sldMkLst>
          <pc:docMk/>
          <pc:sldMk cId="3523116756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123F9-2723-4FB7-993F-E7E2F5E0B273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7F57-20AF-48D2-B5A1-A1B6FE65EF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941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Samarbeidsavtalen gir alle som ønsker å støtte Norges Basketballforbunds arbeid for å legge til rette for aktivitet i våre klubber, ekstra gode vilkår når de har behov for hotelltjenester.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Strawberry tilbyr fleksible løsninger, blant annet med gratis avbestilling samme dag, betaling ved innsjekk og selvfølgelig inkludert frokost og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(med unntak av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Xpress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-hotellene).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7F57-20AF-48D2-B5A1-A1B6FE65EF8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16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7F57-20AF-48D2-B5A1-A1B6FE65EF8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47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15 Rent Idrettslag</a:t>
            </a:r>
          </a:p>
          <a:p>
            <a:r>
              <a:rPr lang="nb-NO" dirty="0"/>
              <a:t>6 klubber som har gjennomført Verdikveld</a:t>
            </a:r>
          </a:p>
          <a:p>
            <a:r>
              <a:rPr lang="nb-NO" dirty="0"/>
              <a:t>Andre verdikurs – f.eks. e-læring (Skeiv kunnskap, inkludering, trygg på trening, Sunn Idrett, Ren Utøver, etc.)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7F57-20AF-48D2-B5A1-A1B6FE65EF8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2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5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550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53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61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7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6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17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2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9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162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5502-9370-E04E-A4CD-87161E294EDA}" type="datetimeFigureOut">
              <a:rPr lang="nb-NO" smtClean="0"/>
              <a:t>09.10.2025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E548-0346-F441-B227-7F8F2E9492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3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a.nif.n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sket.no/siteassets/nbbf---dokumenter/velkommen-til-strawberry---webmanual-nbbf-3-1.pd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mittvarsel.no/skjema/norges-idrettsforbund/SNPZOBQpD7CUt9Er.1532" TargetMode="External"/><Relationship Id="rId4" Type="http://schemas.openxmlformats.org/officeDocument/2006/relationships/hyperlink" Target="https://ekurs.nif.no/my/course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bbf.signon.n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A0E68B-81BC-3F40-457C-86A853B3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9973" y="1868147"/>
            <a:ext cx="11032671" cy="3121706"/>
          </a:xfrm>
        </p:spPr>
        <p:txBody>
          <a:bodyPr>
            <a:normAutofit/>
          </a:bodyPr>
          <a:lstStyle/>
          <a:p>
            <a:pPr algn="ctr"/>
            <a:r>
              <a:rPr lang="nb-NO" sz="5400" b="1" dirty="0">
                <a:latin typeface="Aptos" panose="020B0004020202020204" pitchFamily="34" charset="0"/>
                <a:cs typeface="Times New Roman" panose="02020603050405020304" pitchFamily="18" charset="0"/>
              </a:rPr>
              <a:t>Digitalt klubbmøte </a:t>
            </a:r>
            <a:br>
              <a:rPr lang="nb-NO" sz="54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3600" b="1" dirty="0">
                <a:latin typeface="Aptos" panose="020B0004020202020204" pitchFamily="34" charset="0"/>
                <a:cs typeface="Times New Roman" panose="02020603050405020304" pitchFamily="18" charset="0"/>
              </a:rPr>
              <a:t>07.Oktober 2025</a:t>
            </a:r>
            <a:br>
              <a:rPr lang="nb-NO" sz="36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nb-NO" sz="36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5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26476-10C3-2B15-40E3-595AEA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9AA636F0-4A5B-4402-9977-10CE286B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92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Påminnelser og viktig info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Verdiarbeid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Ny nettbutikk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Workshop – Frafall i idretten</a:t>
            </a:r>
          </a:p>
        </p:txBody>
      </p:sp>
    </p:spTree>
    <p:extLst>
      <p:ext uri="{BB962C8B-B14F-4D97-AF65-F5344CB8AC3E}">
        <p14:creationId xmlns:p14="http://schemas.microsoft.com/office/powerpoint/2010/main" val="8268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5DA3BD-012A-D39C-639E-6ADC6027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2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Junior NM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1A175C-90ED-6F8A-08BB-065E8363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87" y="1253331"/>
            <a:ext cx="7049613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Viktige datoer: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U19NM Kvalik – 28.-30. Nov. &amp; 27.feb.-1.Mars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U16NM Kvalik – 19.-21.Des. &amp; 27.feb.-1.Mars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U19NM – 24.-26. April i Bærum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U16NM – 01.-03 Mai i Asker</a:t>
            </a:r>
          </a:p>
          <a:p>
            <a:pPr>
              <a:lnSpc>
                <a:spcPct val="10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Påmelding</a:t>
            </a:r>
          </a:p>
          <a:p>
            <a:pPr lvl="1">
              <a:lnSpc>
                <a:spcPct val="100000"/>
              </a:lnSpc>
            </a:pPr>
            <a:r>
              <a:rPr lang="nb-NO" sz="2800" u="sng" dirty="0" err="1">
                <a:latin typeface="Aptos" panose="020B0004020202020204" pitchFamily="34" charset="0"/>
                <a:cs typeface="Times New Roman" panose="02020603050405020304" pitchFamily="18" charset="0"/>
                <a:hlinkClick r:id="rId3" tooltip="TurneringAdmin"/>
              </a:rPr>
              <a:t>TurneringsAdmin</a:t>
            </a:r>
            <a:endParaRPr lang="nb-NO" sz="2800" u="sng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Frist: 9.Oktober</a:t>
            </a:r>
          </a:p>
        </p:txBody>
      </p:sp>
    </p:spTree>
    <p:extLst>
      <p:ext uri="{BB962C8B-B14F-4D97-AF65-F5344CB8AC3E}">
        <p14:creationId xmlns:p14="http://schemas.microsoft.com/office/powerpoint/2010/main" val="145560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97EEF-13AA-2CB5-FFB2-D2741B439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443C92B1-078B-83B1-D972-A5DB1BCADE21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 dirty="0"/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A34D3BEE-57B2-5E2A-F09B-2B6E8A21849B}"/>
              </a:ext>
            </a:extLst>
          </p:cNvPr>
          <p:cNvSpPr txBox="1"/>
          <p:nvPr/>
        </p:nvSpPr>
        <p:spPr>
          <a:xfrm>
            <a:off x="8135973" y="4022793"/>
            <a:ext cx="2532022" cy="1323419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20"/>
              </a:lnSpc>
            </a:pPr>
            <a:endParaRPr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D52A7F2-DAE3-0CA5-472D-A8B583B4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507" y="1468693"/>
            <a:ext cx="6587076" cy="3661854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87E3CB33-25C3-9945-D7EB-83DD4634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Strawberry avtale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903D4A1B-8EB4-5DBA-DBCD-3E72E503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59"/>
            <a:ext cx="7479890" cy="3711017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</a:rPr>
              <a:t>Ny sponsor for Norsk Basket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</a:rPr>
              <a:t>Hotelltjenester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</a:rPr>
              <a:t>Avtalekoden er: </a:t>
            </a:r>
            <a:r>
              <a:rPr lang="nb-NO" b="1" dirty="0">
                <a:latin typeface="Aptos" panose="020B0004020202020204" pitchFamily="34" charset="0"/>
              </a:rPr>
              <a:t>60238493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  <a:hlinkClick r:id="rId5"/>
              </a:rPr>
              <a:t>Strawberry </a:t>
            </a:r>
            <a:r>
              <a:rPr lang="nb-NO" sz="2400" dirty="0" err="1">
                <a:latin typeface="Aptos" panose="020B0004020202020204" pitchFamily="34" charset="0"/>
                <a:cs typeface="Times New Roman" panose="02020603050405020304" pitchFamily="18" charset="0"/>
                <a:hlinkClick r:id="rId5"/>
              </a:rPr>
              <a:t>Webmanual</a:t>
            </a:r>
            <a:endParaRPr lang="nb-NO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3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9F7FEF-E8E2-E454-0E8B-0BD76C14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Husk!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2D4437-35B7-EDCB-30B6-532799B3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963"/>
            <a:ext cx="7479890" cy="46398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b="1" dirty="0">
                <a:latin typeface="Aptos" panose="020B0004020202020204" pitchFamily="34" charset="0"/>
                <a:cs typeface="Times New Roman" panose="02020603050405020304" pitchFamily="18" charset="0"/>
              </a:rPr>
              <a:t>Støtte og tilskuddsordninger - frister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15.November – DAM stiftelsen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1.Desember – Lotteri og stiftelsestilsynet, Sparebankstiftelsen &amp; Stavanger kommune</a:t>
            </a:r>
          </a:p>
          <a:p>
            <a:pPr>
              <a:lnSpc>
                <a:spcPct val="10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b="1" dirty="0">
                <a:latin typeface="Aptos" panose="020B0004020202020204" pitchFamily="34" charset="0"/>
                <a:cs typeface="Times New Roman" panose="02020603050405020304" pitchFamily="18" charset="0"/>
              </a:rPr>
              <a:t>Lisenser</a:t>
            </a:r>
          </a:p>
          <a:p>
            <a:pPr lvl="1">
              <a:lnSpc>
                <a:spcPct val="100000"/>
              </a:lnSpc>
            </a:pPr>
            <a:r>
              <a:rPr lang="nb-NO" sz="2800" dirty="0">
                <a:latin typeface="Aptos" panose="020B0004020202020204" pitchFamily="34" charset="0"/>
                <a:cs typeface="Times New Roman" panose="02020603050405020304" pitchFamily="18" charset="0"/>
              </a:rPr>
              <a:t>Etter 1.Oktober – alle må ha ny lisens</a:t>
            </a:r>
          </a:p>
          <a:p>
            <a:pPr lvl="1">
              <a:lnSpc>
                <a:spcPct val="100000"/>
              </a:lnSpc>
            </a:pPr>
            <a:endParaRPr lang="nb-NO" sz="2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nb-NO" sz="2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nb-NO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6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5BE86-7E56-2809-E434-614F88E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Verdiarbeid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7132D0-FEF1-A0C5-1E68-07FE8CE0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</a:rPr>
              <a:t>Verdistempel til klubben</a:t>
            </a:r>
          </a:p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</a:rPr>
              <a:t>Kurs:</a:t>
            </a:r>
          </a:p>
          <a:p>
            <a:pPr lvl="1"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Basket=Mangfold &amp; Trygg på trening – 3timer</a:t>
            </a:r>
          </a:p>
          <a:p>
            <a:pPr lvl="1"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Rent idrettslag – 1-2timer </a:t>
            </a:r>
          </a:p>
          <a:p>
            <a:pPr lvl="1"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  <a:hlinkClick r:id="rId4"/>
              </a:rPr>
              <a:t>E-kurs</a:t>
            </a:r>
            <a:endParaRPr lang="nb-NO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</a:rPr>
              <a:t>Si ifra: </a:t>
            </a:r>
            <a:r>
              <a:rPr lang="nb-NO" sz="2400" dirty="0">
                <a:latin typeface="Aptos" panose="020B0004020202020204" pitchFamily="34" charset="0"/>
                <a:cs typeface="Times New Roman" panose="02020603050405020304" pitchFamily="18" charset="0"/>
                <a:hlinkClick r:id="rId5"/>
              </a:rPr>
              <a:t>Mitt varsel</a:t>
            </a:r>
            <a:endParaRPr lang="nb-NO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b-NO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DD1B4D-F2E6-41F5-553D-9DC334C8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</a:rPr>
              <a:t>Ny Nettbutikk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3A055F8-D007-2F2E-E0E7-7FA406013E7E}"/>
              </a:ext>
            </a:extLst>
          </p:cNvPr>
          <p:cNvSpPr txBox="1"/>
          <p:nvPr/>
        </p:nvSpPr>
        <p:spPr>
          <a:xfrm>
            <a:off x="391886" y="1480457"/>
            <a:ext cx="8200571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latin typeface="Aptos" panose="020B0004020202020204" pitchFamily="34" charset="0"/>
                <a:hlinkClick r:id="rId3"/>
              </a:rPr>
              <a:t>Norges Basketforbund – Nettbutikk</a:t>
            </a:r>
            <a:endParaRPr lang="nb-NO" sz="24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nb-NO" sz="24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Aptos" panose="020B0004020202020204" pitchFamily="34" charset="0"/>
              </a:rPr>
              <a:t>Dommertrøye &amp; Pil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Aptos" panose="020B0004020202020204" pitchFamily="34" charset="0"/>
              </a:rPr>
              <a:t>I løpet av uka: Baller, Basket = Mangfold trøyer, egen klubb bolk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latin typeface="Aptos" panose="020B0004020202020204" pitchFamily="34" charset="0"/>
              </a:rPr>
              <a:t>Klubber kan bestille egne markedsføringsprodukter</a:t>
            </a:r>
          </a:p>
        </p:txBody>
      </p:sp>
    </p:spTree>
    <p:extLst>
      <p:ext uri="{BB962C8B-B14F-4D97-AF65-F5344CB8AC3E}">
        <p14:creationId xmlns:p14="http://schemas.microsoft.com/office/powerpoint/2010/main" val="366557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DA0BC-AE18-C0F1-AA13-B839051F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047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Frafall i idretten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13CAB1-721F-5395-56BD-EDB5651C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3331"/>
            <a:ext cx="8541774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</a:rPr>
              <a:t>IGP (individuelt – Gruppe – Plenum)</a:t>
            </a:r>
          </a:p>
          <a:p>
            <a:pPr>
              <a:lnSpc>
                <a:spcPct val="150000"/>
              </a:lnSpc>
            </a:pPr>
            <a:r>
              <a:rPr lang="nb-NO" b="1" dirty="0">
                <a:latin typeface="Aptos" panose="020B0004020202020204" pitchFamily="34" charset="0"/>
              </a:rPr>
              <a:t>Spørsmål:</a:t>
            </a:r>
          </a:p>
          <a:p>
            <a:pPr lvl="1"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</a:rPr>
              <a:t>Hvordan har idrett påvirket livet deres? Og Hvorfor sluttet dere med idrett?</a:t>
            </a:r>
          </a:p>
          <a:p>
            <a:pPr lvl="1"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</a:rPr>
              <a:t>Hvilke rutiner har dere for frafall?</a:t>
            </a:r>
          </a:p>
          <a:p>
            <a:pPr lvl="1"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</a:rPr>
              <a:t>Hvordan ruster dere lagene for frafall?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Aptos" panose="020B0004020202020204" pitchFamily="34" charset="0"/>
              </a:rPr>
              <a:t>Mentimeter: </a:t>
            </a:r>
            <a:r>
              <a:rPr lang="nb-NO" b="1" dirty="0"/>
              <a:t>1870 9031</a:t>
            </a:r>
            <a:endParaRPr lang="nb-NO" b="1" dirty="0">
              <a:latin typeface="Aptos" panose="020B0004020202020204" pitchFamily="34" charset="0"/>
            </a:endParaRPr>
          </a:p>
          <a:p>
            <a:endParaRPr lang="nb-NO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8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4217CD0-7F31-A13E-9318-4A8A0CB9465C}"/>
              </a:ext>
            </a:extLst>
          </p:cNvPr>
          <p:cNvGrpSpPr/>
          <p:nvPr/>
        </p:nvGrpSpPr>
        <p:grpSpPr>
          <a:xfrm>
            <a:off x="1781989" y="4022793"/>
            <a:ext cx="2532022" cy="1323419"/>
            <a:chOff x="0" y="-47625"/>
            <a:chExt cx="985390" cy="491631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D799790-0B74-ED65-8E88-8A49C3C14C47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29D22AC2-6726-780C-5A57-22AC7BA308DA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7B21501-0FB8-4A63-D831-B13155929CA6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18CD5AEC-3584-9041-F61F-86982E998DC6}"/>
              </a:ext>
            </a:extLst>
          </p:cNvPr>
          <p:cNvGrpSpPr/>
          <p:nvPr/>
        </p:nvGrpSpPr>
        <p:grpSpPr>
          <a:xfrm>
            <a:off x="1806987" y="1147074"/>
            <a:ext cx="2532022" cy="1323419"/>
            <a:chOff x="0" y="-47625"/>
            <a:chExt cx="985390" cy="491631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C1CB607-6BF0-ABDC-CC21-C945FC7D67EC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E5A501F5-0C4D-5683-3430-72FDC16094DE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16A57801-1716-C548-736E-970A96D17E08}"/>
              </a:ext>
            </a:extLst>
          </p:cNvPr>
          <p:cNvGrpSpPr/>
          <p:nvPr/>
        </p:nvGrpSpPr>
        <p:grpSpPr>
          <a:xfrm>
            <a:off x="1781989" y="2599306"/>
            <a:ext cx="2532022" cy="1294674"/>
            <a:chOff x="0" y="-47625"/>
            <a:chExt cx="985390" cy="49163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4498E8C-745F-FDB6-E69C-653527484BE1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AD526F88-06F8-DC6C-0984-27644DD9AE9A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EFB8E815-8B6A-C3DF-0B0C-BF2067B8730D}"/>
              </a:ext>
            </a:extLst>
          </p:cNvPr>
          <p:cNvGrpSpPr/>
          <p:nvPr/>
        </p:nvGrpSpPr>
        <p:grpSpPr>
          <a:xfrm>
            <a:off x="4740171" y="1240289"/>
            <a:ext cx="2748839" cy="1881635"/>
            <a:chOff x="0" y="-254994"/>
            <a:chExt cx="1069769" cy="69900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9D893FE-E3A7-3F0C-B76C-38BEBBE9C1F2}"/>
                </a:ext>
              </a:extLst>
            </p:cNvPr>
            <p:cNvSpPr/>
            <p:nvPr/>
          </p:nvSpPr>
          <p:spPr>
            <a:xfrm>
              <a:off x="84379" y="-254994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5DBE7B7E-90C7-5E12-FA59-C71DA9D6246F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ABAF5346-6C2E-64E4-4A30-834994F71069}"/>
              </a:ext>
            </a:extLst>
          </p:cNvPr>
          <p:cNvGrpSpPr/>
          <p:nvPr/>
        </p:nvGrpSpPr>
        <p:grpSpPr>
          <a:xfrm>
            <a:off x="4958981" y="4022793"/>
            <a:ext cx="2532022" cy="1323418"/>
            <a:chOff x="0" y="-47625"/>
            <a:chExt cx="985390" cy="491631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C64CD63-541D-5AFF-976D-8B39EE806298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3DF064C3-FC3F-F624-4613-D2D5F4EBB0B6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25" name="Group 7">
            <a:extLst>
              <a:ext uri="{FF2B5EF4-FFF2-40B4-BE49-F238E27FC236}">
                <a16:creationId xmlns:a16="http://schemas.microsoft.com/office/drawing/2014/main" id="{21FCA102-2BF5-7C6D-2109-A746B8C129BE}"/>
              </a:ext>
            </a:extLst>
          </p:cNvPr>
          <p:cNvGrpSpPr/>
          <p:nvPr/>
        </p:nvGrpSpPr>
        <p:grpSpPr>
          <a:xfrm>
            <a:off x="8131987" y="1087005"/>
            <a:ext cx="2532022" cy="1323419"/>
            <a:chOff x="0" y="-47625"/>
            <a:chExt cx="985390" cy="491631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C5CE637-7769-862A-5764-64CA1D88E05F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F6FFBF9F-2DCD-2D4D-92C6-AB94B03E436E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75C3B258-7923-2987-97CD-C0D5E8216EEF}"/>
              </a:ext>
            </a:extLst>
          </p:cNvPr>
          <p:cNvGrpSpPr/>
          <p:nvPr/>
        </p:nvGrpSpPr>
        <p:grpSpPr>
          <a:xfrm>
            <a:off x="8131987" y="2605892"/>
            <a:ext cx="2532022" cy="1323419"/>
            <a:chOff x="0" y="-47625"/>
            <a:chExt cx="985390" cy="491631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BDF9B82C-E703-56C4-61FA-1E6B61113287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A8423774-4A08-8BCA-474E-EB1625FE51E1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A4D69A6D-0C67-7398-FAEF-7468605B9F41}"/>
              </a:ext>
            </a:extLst>
          </p:cNvPr>
          <p:cNvGrpSpPr/>
          <p:nvPr/>
        </p:nvGrpSpPr>
        <p:grpSpPr>
          <a:xfrm>
            <a:off x="4956988" y="2584933"/>
            <a:ext cx="2532022" cy="1323420"/>
            <a:chOff x="0" y="-47625"/>
            <a:chExt cx="985390" cy="491631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CD2FB57-6061-852F-D72C-55DFA2930835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1F9342F1-71F5-B7D8-4741-5A1A4D3767B0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8643F6DB-B45F-53D6-3830-E8C2E6F04343}"/>
              </a:ext>
            </a:extLst>
          </p:cNvPr>
          <p:cNvGrpSpPr/>
          <p:nvPr/>
        </p:nvGrpSpPr>
        <p:grpSpPr>
          <a:xfrm>
            <a:off x="8135973" y="4022793"/>
            <a:ext cx="2532022" cy="1323419"/>
            <a:chOff x="0" y="-47625"/>
            <a:chExt cx="985390" cy="491631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D51F8D18-0084-8F24-BC60-B4265807B580}"/>
                </a:ext>
              </a:extLst>
            </p:cNvPr>
            <p:cNvSpPr/>
            <p:nvPr/>
          </p:nvSpPr>
          <p:spPr>
            <a:xfrm>
              <a:off x="0" y="0"/>
              <a:ext cx="985390" cy="444006"/>
            </a:xfrm>
            <a:custGeom>
              <a:avLst/>
              <a:gdLst/>
              <a:ahLst/>
              <a:cxnLst/>
              <a:rect l="l" t="t" r="r" b="b"/>
              <a:pathLst>
                <a:path w="985390" h="444006">
                  <a:moveTo>
                    <a:pt x="0" y="0"/>
                  </a:moveTo>
                  <a:lnTo>
                    <a:pt x="985390" y="0"/>
                  </a:lnTo>
                  <a:lnTo>
                    <a:pt x="985390" y="444006"/>
                  </a:lnTo>
                  <a:lnTo>
                    <a:pt x="0" y="444006"/>
                  </a:lnTo>
                  <a:close/>
                </a:path>
              </a:pathLst>
            </a:custGeom>
            <a:solidFill>
              <a:srgbClr val="1F29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0D379D16-978C-7C6A-4498-E6E886A28A35}"/>
                </a:ext>
              </a:extLst>
            </p:cNvPr>
            <p:cNvSpPr txBox="1"/>
            <p:nvPr/>
          </p:nvSpPr>
          <p:spPr>
            <a:xfrm>
              <a:off x="0" y="-47625"/>
              <a:ext cx="985390" cy="491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20"/>
                </a:lnSpc>
              </a:pPr>
              <a:endParaRPr/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3811FBD9-AAE4-A831-8B3C-ECA10EA8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73" y="1334338"/>
            <a:ext cx="2057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049DA4F5-C6BC-8AB1-3B23-D8672112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9" y="1403970"/>
            <a:ext cx="11049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173B3D6-8CEB-C6AC-310F-01854559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98" y="1394895"/>
            <a:ext cx="22098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15B1072-CEDD-9E32-8D39-8323C05FF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87" y="2870558"/>
            <a:ext cx="2486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55D4A8A-1A85-16E3-C268-F869C459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98" y="2950702"/>
            <a:ext cx="1828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A5BB21D0-31BD-CCA0-7A77-380B1E11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48" y="2845339"/>
            <a:ext cx="12573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6CC6815-A75B-E4ED-586A-6F1F5A7E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73" y="4330328"/>
            <a:ext cx="914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48173AEB-DD30-BDF8-9A21-9939603D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79" y="4336839"/>
            <a:ext cx="2028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4B86961A-3D2A-EABC-B632-BFE091B9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3" y="4458089"/>
            <a:ext cx="23431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4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tema">
  <a:themeElements>
    <a:clrScheme name="Office 2013 – 2022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29B177E-2783-F547-9410-D751431E06D5}" vid="{4EF3C0BA-D1A7-7A44-827F-84F1F0F483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ae501f-39b9-4ba6-8240-41d280134e3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E31AAFE6757D4385D5332B948675ED" ma:contentTypeVersion="18" ma:contentTypeDescription="Opprett et nytt dokument." ma:contentTypeScope="" ma:versionID="9458201cb1ab7b5b202431cdca9eb436">
  <xsd:schema xmlns:xsd="http://www.w3.org/2001/XMLSchema" xmlns:xs="http://www.w3.org/2001/XMLSchema" xmlns:p="http://schemas.microsoft.com/office/2006/metadata/properties" xmlns:ns2="bcae501f-39b9-4ba6-8240-41d280134e31" xmlns:ns3="c78afa1b-15c1-4fee-8666-b795360a0935" xmlns:ns4="9e538389-cabc-4d4e-918a-8beb7ac0ecaa" targetNamespace="http://schemas.microsoft.com/office/2006/metadata/properties" ma:root="true" ma:fieldsID="b5995b9d57a16a016ba71c81b72af11f" ns2:_="" ns3:_="" ns4:_="">
    <xsd:import namespace="bcae501f-39b9-4ba6-8240-41d280134e31"/>
    <xsd:import namespace="c78afa1b-15c1-4fee-8666-b795360a0935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e501f-39b9-4ba6-8240-41d280134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afa1b-15c1-4fee-8666-b795360a09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431bd2d-b5bb-4c30-a36d-d269ebc82e53}" ma:internalName="TaxCatchAll" ma:showField="CatchAllData" ma:web="c78afa1b-15c1-4fee-8666-b795360a0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4047E-B10D-4680-8A78-D5695D10D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C6C17-70B0-4BB7-95F5-AB6486083E5A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e538389-cabc-4d4e-918a-8beb7ac0ecaa"/>
    <ds:schemaRef ds:uri="c78afa1b-15c1-4fee-8666-b795360a0935"/>
    <ds:schemaRef ds:uri="bcae501f-39b9-4ba6-8240-41d280134e31"/>
  </ds:schemaRefs>
</ds:datastoreItem>
</file>

<file path=customXml/itemProps3.xml><?xml version="1.0" encoding="utf-8"?>
<ds:datastoreItem xmlns:ds="http://schemas.openxmlformats.org/officeDocument/2006/customXml" ds:itemID="{3EAD8E9F-E431-4CBE-BABD-E2BD2136C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e501f-39b9-4ba6-8240-41d280134e31"/>
    <ds:schemaRef ds:uri="c78afa1b-15c1-4fee-8666-b795360a0935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– 2022-tema</Template>
  <TotalTime>2386</TotalTime>
  <Words>333</Words>
  <Application>Microsoft Office PowerPoint</Application>
  <PresentationFormat>Widescreen</PresentationFormat>
  <Paragraphs>58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Times New Roman</vt:lpstr>
      <vt:lpstr>Office 2013 – 2022-tema</vt:lpstr>
      <vt:lpstr>Digitalt klubbmøte  07.Oktober 2025 </vt:lpstr>
      <vt:lpstr>Agenda</vt:lpstr>
      <vt:lpstr>Junior NM</vt:lpstr>
      <vt:lpstr>Strawberry avtale</vt:lpstr>
      <vt:lpstr>Husk!</vt:lpstr>
      <vt:lpstr>Verdiarbeid</vt:lpstr>
      <vt:lpstr>Ny Nettbutikk</vt:lpstr>
      <vt:lpstr>Frafall i idretten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Røseid, Sivert</dc:creator>
  <cp:lastModifiedBy>Samanns, Olivia Marie</cp:lastModifiedBy>
  <cp:revision>1</cp:revision>
  <dcterms:created xsi:type="dcterms:W3CDTF">2025-08-01T10:58:53Z</dcterms:created>
  <dcterms:modified xsi:type="dcterms:W3CDTF">2025-10-09T07:02:51Z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0x010100CBE31AAFE6757D4385D5332B948675ED</vt:lpwstr>
  </property>
</Properties>
</file>