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9" r:id="rId6"/>
    <p:sldId id="261" r:id="rId7"/>
    <p:sldId id="288" r:id="rId8"/>
    <p:sldId id="262" r:id="rId9"/>
    <p:sldId id="263" r:id="rId10"/>
    <p:sldId id="268" r:id="rId11"/>
    <p:sldId id="264" r:id="rId12"/>
    <p:sldId id="266" r:id="rId13"/>
    <p:sldId id="269" r:id="rId14"/>
    <p:sldId id="289" r:id="rId15"/>
    <p:sldId id="284" r:id="rId16"/>
    <p:sldId id="285" r:id="rId17"/>
    <p:sldId id="283" r:id="rId18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rg, Sjur" userId="7f272c57-4378-43f6-859e-ebaa173ed8a7" providerId="ADAL" clId="{9F016788-63D8-4B59-9213-9BD32D0AF755}"/>
    <pc:docChg chg="addSld modSld">
      <pc:chgData name="Berg, Sjur" userId="7f272c57-4378-43f6-859e-ebaa173ed8a7" providerId="ADAL" clId="{9F016788-63D8-4B59-9213-9BD32D0AF755}" dt="2021-09-13T12:51:44.725" v="14" actId="20577"/>
      <pc:docMkLst>
        <pc:docMk/>
      </pc:docMkLst>
      <pc:sldChg chg="modSp new mod">
        <pc:chgData name="Berg, Sjur" userId="7f272c57-4378-43f6-859e-ebaa173ed8a7" providerId="ADAL" clId="{9F016788-63D8-4B59-9213-9BD32D0AF755}" dt="2021-09-13T12:51:44.725" v="14" actId="20577"/>
        <pc:sldMkLst>
          <pc:docMk/>
          <pc:sldMk cId="4052343172" sldId="289"/>
        </pc:sldMkLst>
        <pc:spChg chg="mod">
          <ac:chgData name="Berg, Sjur" userId="7f272c57-4378-43f6-859e-ebaa173ed8a7" providerId="ADAL" clId="{9F016788-63D8-4B59-9213-9BD32D0AF755}" dt="2021-09-13T12:51:44.725" v="14" actId="20577"/>
          <ac:spMkLst>
            <pc:docMk/>
            <pc:sldMk cId="4052343172" sldId="289"/>
            <ac:spMk id="2" creationId="{76571BD4-50A6-46DA-842B-D0BF41AE09F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382DCF9E-86B1-4795-AD24-3BD2C5E63F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" b="6945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2A4C449-DB01-4416-B6E8-483D8B992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5029" y="2024744"/>
            <a:ext cx="10058399" cy="2044230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chemeClr val="bg1"/>
                </a:solidFill>
                <a:latin typeface="Amplitude Bold" panose="02000806050000020004" pitchFamily="50" charset="0"/>
              </a:defRPr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C38B60F-5252-4A5F-BB3F-6F1FF8BA55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64511"/>
            <a:ext cx="9144000" cy="100728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mplitude Book" panose="0200060605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  <a:endParaRPr lang="nb-NO" dirty="0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5CD59A8C-A1B0-4F7D-A25C-20B4558E16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22"/>
          <a:stretch/>
        </p:blipFill>
        <p:spPr>
          <a:xfrm>
            <a:off x="10176661" y="195537"/>
            <a:ext cx="1853533" cy="1390667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16981296-039D-42CD-BB63-0735737D269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64" y="6107421"/>
            <a:ext cx="1108272" cy="45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70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24C98583-6DCC-4EE8-9660-43C038D66D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4250E7-45D1-42E1-90E9-4B0B8FB09574}" type="datetimeFigureOut">
              <a:rPr lang="nb-NO" smtClean="0"/>
              <a:t>13.09.2021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D38D7052-D1B5-4445-9E4F-63D0FEDBC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6EF56A49-F8E6-4A28-B61E-0766EEA6D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674CE3-D5FF-4896-B595-391E34E7C27E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70503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4A408D6-7E2D-4895-A551-92562899A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9509448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BCB0942-96F1-47BA-A757-AC9363236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pic>
        <p:nvPicPr>
          <p:cNvPr id="16" name="Bilde 15" descr="Et bilde som inneholder skilt, utendørs&#10;&#10;Automatisk generert beskrivelse">
            <a:extLst>
              <a:ext uri="{FF2B5EF4-FFF2-40B4-BE49-F238E27FC236}">
                <a16:creationId xmlns:a16="http://schemas.microsoft.com/office/drawing/2014/main" id="{010D7B47-8D24-456F-A83E-3704ACC562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53"/>
          <a:stretch/>
        </p:blipFill>
        <p:spPr>
          <a:xfrm>
            <a:off x="10592868" y="466531"/>
            <a:ext cx="760931" cy="106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1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D5D517B-0432-4C28-8CCB-C1C7468C3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4A182D6-BC1A-4239-AE12-0FE0B9816D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0206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547534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2E8AB8F-E57A-4E09-A901-4E0AA7E63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CBA91BF-6DD0-4AE8-858B-7724B71AD0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02A5327-553C-4A4D-B479-A8362FFDF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9E0EEF97-547A-49F8-BB89-F19EECAFAF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13.09.2021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3A2D82A3-F884-4272-897A-DAABC95B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D0DAA0B5-DD8F-4D90-9AA1-F8E1DF8CA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10698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6C188FA-3A21-4862-951C-9032E3912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9405224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84E3F4B-0898-4F13-A192-BDCC106DD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0536C8D2-BE58-4EC5-B2C6-B2A2C55603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39723970-F694-4144-A377-BFEA37B6AB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571476B8-A118-4730-BAC0-2BBE38D4C5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13BD75C8-388E-4D7F-A9EF-CF1A1CFC190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13.09.2021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96634DA2-04A1-43BC-8D0D-01F18A5FC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461A6F8F-06AF-4C67-AC27-97900ED9D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17593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C1641B0-E96D-49E0-91E2-D2E81B6F8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3194586E-F759-42B7-9818-30ECB122C5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13.09.2021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F83F1EE8-00CD-4FCC-BA94-F9431AA7C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50F1CE9A-B024-4E79-8CE9-CB750BCFD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79524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B5565DCB-AFBA-40FE-B3B7-49785EADAA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13.09.2021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7341D397-99D4-4866-BF94-BF7D19C75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46282560-DCFB-471E-80C1-74D17F3E9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15426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CA06270-511C-4068-B5FF-E764E9341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64E8FAC-0A46-4922-8D9E-716FF3519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49462"/>
            <a:ext cx="6172200" cy="3811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90F5BF57-9DCA-49B9-A251-D37B3D1A1A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76E5630-B552-4A05-96E6-E3D04F4EBF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13.09.2021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E040B6DE-332B-4485-AEB2-B186D89B9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1A826E6F-DA37-464D-A491-DBAE0BF67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07732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730D4CC-BA90-4A9C-86E8-D23199B5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4004A84D-C1F9-44D8-82FA-74A419F621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2049462"/>
            <a:ext cx="6169024" cy="38115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b-NO"/>
              <a:t>Klikk på ikonet for å legge til et bilde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16B1CE3-F7F5-4301-85A8-8EA42B2D3D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4EC9D366-50B2-49BD-BFC7-CA56D742D4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855145-22EE-4A99-88A6-83074E50686C}" type="datetimeFigureOut">
              <a:rPr lang="nb-NO" smtClean="0"/>
              <a:t>13.09.2021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70EA6A08-3F89-4E3C-93F7-8E88C6D0D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67337E67-EC5B-4D33-93EC-7D708881E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E0BDD7-6D86-4ABC-8FC9-F03F9FD7302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43175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06F86BB-7DBD-48CF-B8E8-0ED5238B1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5187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39136BA-DDE5-41D7-B5AE-7BDB156DB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66AD10E3-785E-4BC7-B4EB-F78B1CFEB038}"/>
              </a:ext>
            </a:extLst>
          </p:cNvPr>
          <p:cNvSpPr/>
          <p:nvPr userDrawn="1"/>
        </p:nvSpPr>
        <p:spPr>
          <a:xfrm>
            <a:off x="838200" y="6311900"/>
            <a:ext cx="4174375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kilt, utendørs&#10;&#10;Automatisk generert beskrivelse">
            <a:extLst>
              <a:ext uri="{FF2B5EF4-FFF2-40B4-BE49-F238E27FC236}">
                <a16:creationId xmlns:a16="http://schemas.microsoft.com/office/drawing/2014/main" id="{FCA387BE-FD18-4768-8BA5-FAD94D10C4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753"/>
          <a:stretch/>
        </p:blipFill>
        <p:spPr>
          <a:xfrm>
            <a:off x="10592868" y="466531"/>
            <a:ext cx="760931" cy="1064086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DBD33368-18D6-4C6A-8294-B8C7A1FF86D3}"/>
              </a:ext>
            </a:extLst>
          </p:cNvPr>
          <p:cNvSpPr/>
          <p:nvPr userDrawn="1"/>
        </p:nvSpPr>
        <p:spPr>
          <a:xfrm>
            <a:off x="7179427" y="6311900"/>
            <a:ext cx="4174375" cy="45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8D56574B-1789-4763-95E1-D1845E26B95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864" y="6107421"/>
            <a:ext cx="1108273" cy="45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8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2060"/>
          </a:solidFill>
          <a:latin typeface="Amplitude Bold" panose="0200080605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AmplitudeWide Light" panose="0200060304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svg"/><Relationship Id="rId17" Type="http://schemas.openxmlformats.org/officeDocument/2006/relationships/image" Target="../media/image27.png"/><Relationship Id="rId2" Type="http://schemas.openxmlformats.org/officeDocument/2006/relationships/image" Target="../media/image1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svg"/><Relationship Id="rId19" Type="http://schemas.openxmlformats.org/officeDocument/2006/relationships/image" Target="../media/image29.jpg"/><Relationship Id="rId4" Type="http://schemas.openxmlformats.org/officeDocument/2006/relationships/image" Target="../media/image14.sv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6C55C12-E833-4A67-89A0-6C40771B1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220281"/>
            <a:ext cx="10058399" cy="2044230"/>
          </a:xfrm>
        </p:spPr>
        <p:txBody>
          <a:bodyPr>
            <a:normAutofit fontScale="90000"/>
          </a:bodyPr>
          <a:lstStyle/>
          <a:p>
            <a:r>
              <a:rPr lang="nb-NO" dirty="0"/>
              <a:t>Grafikkelementer </a:t>
            </a:r>
            <a:br>
              <a:rPr lang="nb-NO" dirty="0"/>
            </a:br>
            <a:r>
              <a:rPr lang="nb-NO" dirty="0" err="1"/>
              <a:t>Firi</a:t>
            </a:r>
            <a:r>
              <a:rPr lang="nb-NO" dirty="0"/>
              <a:t>-ligaen kvinner</a:t>
            </a:r>
            <a:br>
              <a:rPr lang="nb-NO" dirty="0"/>
            </a:br>
            <a:r>
              <a:rPr lang="nb-NO" dirty="0"/>
              <a:t> live </a:t>
            </a:r>
            <a:r>
              <a:rPr lang="nb-NO" dirty="0" err="1"/>
              <a:t>stream</a:t>
            </a:r>
            <a:endParaRPr lang="nb-NO" dirty="0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FFB818F-BCB9-41F9-9136-920F9595564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Lag grafikk til din </a:t>
            </a:r>
            <a:r>
              <a:rPr lang="nb-NO" dirty="0" err="1"/>
              <a:t>Firi</a:t>
            </a:r>
            <a:r>
              <a:rPr lang="nb-NO" dirty="0"/>
              <a:t>-ligaen sending</a:t>
            </a:r>
          </a:p>
        </p:txBody>
      </p:sp>
    </p:spTree>
    <p:extLst>
      <p:ext uri="{BB962C8B-B14F-4D97-AF65-F5344CB8AC3E}">
        <p14:creationId xmlns:p14="http://schemas.microsoft.com/office/powerpoint/2010/main" val="89741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tel 1">
            <a:extLst>
              <a:ext uri="{FF2B5EF4-FFF2-40B4-BE49-F238E27FC236}">
                <a16:creationId xmlns:a16="http://schemas.microsoft.com/office/drawing/2014/main" id="{58A2D7E4-6977-4239-87BB-08095C248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85" y="132212"/>
            <a:ext cx="4433595" cy="618018"/>
          </a:xfrm>
        </p:spPr>
        <p:txBody>
          <a:bodyPr>
            <a:noAutofit/>
          </a:bodyPr>
          <a:lstStyle/>
          <a:p>
            <a:r>
              <a:rPr lang="nb-NO" sz="2400" dirty="0"/>
              <a:t>Eksempel - statistikkgrafikk</a:t>
            </a:r>
          </a:p>
        </p:txBody>
      </p:sp>
      <p:pic>
        <p:nvPicPr>
          <p:cNvPr id="11" name="Bilde 10" descr="Et bilde som inneholder tekst&#10;&#10;Automatisk generert beskrivelse">
            <a:extLst>
              <a:ext uri="{FF2B5EF4-FFF2-40B4-BE49-F238E27FC236}">
                <a16:creationId xmlns:a16="http://schemas.microsoft.com/office/drawing/2014/main" id="{9C56F188-FB3E-435C-8EB9-CA4278684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760" y="2448401"/>
            <a:ext cx="4565225" cy="2548697"/>
          </a:xfrm>
          <a:prstGeom prst="rect">
            <a:avLst/>
          </a:prstGeom>
        </p:spPr>
      </p:pic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003CDE8A-F350-4DFF-AA36-F27BE380A2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060323"/>
              </p:ext>
            </p:extLst>
          </p:nvPr>
        </p:nvGraphicFramePr>
        <p:xfrm>
          <a:off x="3463988" y="2934377"/>
          <a:ext cx="4471997" cy="17250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78746">
                  <a:extLst>
                    <a:ext uri="{9D8B030D-6E8A-4147-A177-3AD203B41FA5}">
                      <a16:colId xmlns:a16="http://schemas.microsoft.com/office/drawing/2014/main" val="1386098963"/>
                    </a:ext>
                  </a:extLst>
                </a:gridCol>
                <a:gridCol w="211290">
                  <a:extLst>
                    <a:ext uri="{9D8B030D-6E8A-4147-A177-3AD203B41FA5}">
                      <a16:colId xmlns:a16="http://schemas.microsoft.com/office/drawing/2014/main" val="4219121091"/>
                    </a:ext>
                  </a:extLst>
                </a:gridCol>
                <a:gridCol w="1096290">
                  <a:extLst>
                    <a:ext uri="{9D8B030D-6E8A-4147-A177-3AD203B41FA5}">
                      <a16:colId xmlns:a16="http://schemas.microsoft.com/office/drawing/2014/main" val="2817021843"/>
                    </a:ext>
                  </a:extLst>
                </a:gridCol>
                <a:gridCol w="211290">
                  <a:extLst>
                    <a:ext uri="{9D8B030D-6E8A-4147-A177-3AD203B41FA5}">
                      <a16:colId xmlns:a16="http://schemas.microsoft.com/office/drawing/2014/main" val="4175379913"/>
                    </a:ext>
                  </a:extLst>
                </a:gridCol>
                <a:gridCol w="1474381">
                  <a:extLst>
                    <a:ext uri="{9D8B030D-6E8A-4147-A177-3AD203B41FA5}">
                      <a16:colId xmlns:a16="http://schemas.microsoft.com/office/drawing/2014/main" val="3877733185"/>
                    </a:ext>
                  </a:extLst>
                </a:gridCol>
              </a:tblGrid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50" b="1" dirty="0">
                          <a:latin typeface="Aftika Bold" panose="00000800000000000000" pitchFamily="2" charset="0"/>
                        </a:rPr>
                        <a:t>Ulriken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500" b="1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1" dirty="0">
                          <a:latin typeface="Aftika Bold" panose="00000800000000000000" pitchFamily="2" charset="0"/>
                        </a:rPr>
                        <a:t>STATISTIKK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600" b="1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50" b="1" dirty="0">
                          <a:latin typeface="Aftika Bold" panose="00000800000000000000" pitchFamily="2" charset="0"/>
                        </a:rPr>
                        <a:t>Bærum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2802057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32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Poeng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24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59083778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55%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3P%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45%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6545735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67%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2P%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33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25913744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85%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1P%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95%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215425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16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Returer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18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3011552"/>
                  </a:ext>
                </a:extLst>
              </a:tr>
              <a:tr h="165715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Assist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3932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1030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6571BD4-50A6-46DA-842B-D0BF41AE0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Lagoppstilling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2737AF7-A78E-43CA-9603-BA050AFD01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52343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tekst&#10;&#10;Automatisk generert beskrivelse">
            <a:extLst>
              <a:ext uri="{FF2B5EF4-FFF2-40B4-BE49-F238E27FC236}">
                <a16:creationId xmlns:a16="http://schemas.microsoft.com/office/drawing/2014/main" id="{B0026655-CD9E-475C-B29B-08CC5AA3B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370" y="1758850"/>
            <a:ext cx="4531348" cy="2479355"/>
          </a:xfrm>
          <a:prstGeom prst="rect">
            <a:avLst/>
          </a:prstGeom>
        </p:spPr>
      </p:pic>
      <p:graphicFrame>
        <p:nvGraphicFramePr>
          <p:cNvPr id="8" name="Tabell 13">
            <a:extLst>
              <a:ext uri="{FF2B5EF4-FFF2-40B4-BE49-F238E27FC236}">
                <a16:creationId xmlns:a16="http://schemas.microsoft.com/office/drawing/2014/main" id="{8711488E-023D-4B22-A631-141E529D0B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123466"/>
              </p:ext>
            </p:extLst>
          </p:nvPr>
        </p:nvGraphicFramePr>
        <p:xfrm>
          <a:off x="3607992" y="2405563"/>
          <a:ext cx="1843330" cy="1523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62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41312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43601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54755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3577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9" name="TekstSylinder 8">
            <a:extLst>
              <a:ext uri="{FF2B5EF4-FFF2-40B4-BE49-F238E27FC236}">
                <a16:creationId xmlns:a16="http://schemas.microsoft.com/office/drawing/2014/main" id="{F1D602FA-DB0A-404F-A107-A702A776BE4B}"/>
              </a:ext>
            </a:extLst>
          </p:cNvPr>
          <p:cNvSpPr txBox="1"/>
          <p:nvPr/>
        </p:nvSpPr>
        <p:spPr>
          <a:xfrm>
            <a:off x="3526290" y="3928805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graphicFrame>
        <p:nvGraphicFramePr>
          <p:cNvPr id="10" name="Tabell 13">
            <a:extLst>
              <a:ext uri="{FF2B5EF4-FFF2-40B4-BE49-F238E27FC236}">
                <a16:creationId xmlns:a16="http://schemas.microsoft.com/office/drawing/2014/main" id="{939D0768-B4B7-401E-8DC4-E42CC3A2A4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044315"/>
              </p:ext>
            </p:extLst>
          </p:nvPr>
        </p:nvGraphicFramePr>
        <p:xfrm>
          <a:off x="5919681" y="2405563"/>
          <a:ext cx="1843330" cy="1523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62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41312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43601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54755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3577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12" name="TekstSylinder 11">
            <a:extLst>
              <a:ext uri="{FF2B5EF4-FFF2-40B4-BE49-F238E27FC236}">
                <a16:creationId xmlns:a16="http://schemas.microsoft.com/office/drawing/2014/main" id="{57E1245F-16FD-4B73-A5A1-61D12DC4E7BC}"/>
              </a:ext>
            </a:extLst>
          </p:cNvPr>
          <p:cNvSpPr txBox="1"/>
          <p:nvPr/>
        </p:nvSpPr>
        <p:spPr>
          <a:xfrm>
            <a:off x="5829038" y="3928804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5E96CDFD-986C-4868-9C08-694A5B82F099}"/>
              </a:ext>
            </a:extLst>
          </p:cNvPr>
          <p:cNvSpPr txBox="1"/>
          <p:nvPr/>
        </p:nvSpPr>
        <p:spPr>
          <a:xfrm>
            <a:off x="3576036" y="2209901"/>
            <a:ext cx="184333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900" dirty="0">
                <a:solidFill>
                  <a:srgbClr val="002060"/>
                </a:solidFill>
                <a:latin typeface="Aftika Bold" panose="00000800000000000000" pitchFamily="2" charset="0"/>
              </a:rPr>
              <a:t>Lagnavn</a:t>
            </a:r>
          </a:p>
        </p:txBody>
      </p:sp>
      <p:sp>
        <p:nvSpPr>
          <p:cNvPr id="14" name="TekstSylinder 13">
            <a:extLst>
              <a:ext uri="{FF2B5EF4-FFF2-40B4-BE49-F238E27FC236}">
                <a16:creationId xmlns:a16="http://schemas.microsoft.com/office/drawing/2014/main" id="{06807713-3D0D-47F2-8656-7D915B1189F0}"/>
              </a:ext>
            </a:extLst>
          </p:cNvPr>
          <p:cNvSpPr txBox="1"/>
          <p:nvPr/>
        </p:nvSpPr>
        <p:spPr>
          <a:xfrm>
            <a:off x="5939374" y="2209901"/>
            <a:ext cx="184333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900" dirty="0">
                <a:solidFill>
                  <a:srgbClr val="002060"/>
                </a:solidFill>
                <a:latin typeface="Aftika Bold" panose="00000800000000000000" pitchFamily="2" charset="0"/>
              </a:rPr>
              <a:t>Lagnavn</a:t>
            </a:r>
          </a:p>
        </p:txBody>
      </p:sp>
    </p:spTree>
    <p:extLst>
      <p:ext uri="{BB962C8B-B14F-4D97-AF65-F5344CB8AC3E}">
        <p14:creationId xmlns:p14="http://schemas.microsoft.com/office/powerpoint/2010/main" val="2987266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Et bilde som inneholder tekst&#10;&#10;Automatisk generert beskrivelse">
            <a:extLst>
              <a:ext uri="{FF2B5EF4-FFF2-40B4-BE49-F238E27FC236}">
                <a16:creationId xmlns:a16="http://schemas.microsoft.com/office/drawing/2014/main" id="{B0026655-CD9E-475C-B29B-08CC5AA3B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370" y="1758850"/>
            <a:ext cx="4531348" cy="2479355"/>
          </a:xfrm>
          <a:prstGeom prst="rect">
            <a:avLst/>
          </a:prstGeom>
        </p:spPr>
      </p:pic>
      <p:sp>
        <p:nvSpPr>
          <p:cNvPr id="6" name="Tittel 1">
            <a:extLst>
              <a:ext uri="{FF2B5EF4-FFF2-40B4-BE49-F238E27FC236}">
                <a16:creationId xmlns:a16="http://schemas.microsoft.com/office/drawing/2014/main" id="{58A2D7E4-6977-4239-87BB-08095C248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85" y="132212"/>
            <a:ext cx="4433595" cy="618018"/>
          </a:xfrm>
        </p:spPr>
        <p:txBody>
          <a:bodyPr>
            <a:noAutofit/>
          </a:bodyPr>
          <a:lstStyle/>
          <a:p>
            <a:r>
              <a:rPr lang="nb-NO" sz="2400" dirty="0"/>
              <a:t>Eksempel- lagoppstilling</a:t>
            </a:r>
          </a:p>
        </p:txBody>
      </p:sp>
      <p:graphicFrame>
        <p:nvGraphicFramePr>
          <p:cNvPr id="8" name="Tabell 13">
            <a:extLst>
              <a:ext uri="{FF2B5EF4-FFF2-40B4-BE49-F238E27FC236}">
                <a16:creationId xmlns:a16="http://schemas.microsoft.com/office/drawing/2014/main" id="{8711488E-023D-4B22-A631-141E529D0B40}"/>
              </a:ext>
            </a:extLst>
          </p:cNvPr>
          <p:cNvGraphicFramePr>
            <a:graphicFrameLocks noGrp="1"/>
          </p:cNvGraphicFramePr>
          <p:nvPr/>
        </p:nvGraphicFramePr>
        <p:xfrm>
          <a:off x="3607992" y="2405563"/>
          <a:ext cx="1843330" cy="1523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62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41312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43601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54755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3577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9" name="TekstSylinder 8">
            <a:extLst>
              <a:ext uri="{FF2B5EF4-FFF2-40B4-BE49-F238E27FC236}">
                <a16:creationId xmlns:a16="http://schemas.microsoft.com/office/drawing/2014/main" id="{F1D602FA-DB0A-404F-A107-A702A776BE4B}"/>
              </a:ext>
            </a:extLst>
          </p:cNvPr>
          <p:cNvSpPr txBox="1"/>
          <p:nvPr/>
        </p:nvSpPr>
        <p:spPr>
          <a:xfrm>
            <a:off x="3526290" y="3928805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graphicFrame>
        <p:nvGraphicFramePr>
          <p:cNvPr id="10" name="Tabell 13">
            <a:extLst>
              <a:ext uri="{FF2B5EF4-FFF2-40B4-BE49-F238E27FC236}">
                <a16:creationId xmlns:a16="http://schemas.microsoft.com/office/drawing/2014/main" id="{939D0768-B4B7-401E-8DC4-E42CC3A2A45F}"/>
              </a:ext>
            </a:extLst>
          </p:cNvPr>
          <p:cNvGraphicFramePr>
            <a:graphicFrameLocks noGrp="1"/>
          </p:cNvGraphicFramePr>
          <p:nvPr/>
        </p:nvGraphicFramePr>
        <p:xfrm>
          <a:off x="5919681" y="2405563"/>
          <a:ext cx="1843330" cy="1523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62">
                  <a:extLst>
                    <a:ext uri="{9D8B030D-6E8A-4147-A177-3AD203B41FA5}">
                      <a16:colId xmlns:a16="http://schemas.microsoft.com/office/drawing/2014/main" val="3007328097"/>
                    </a:ext>
                  </a:extLst>
                </a:gridCol>
                <a:gridCol w="941312">
                  <a:extLst>
                    <a:ext uri="{9D8B030D-6E8A-4147-A177-3AD203B41FA5}">
                      <a16:colId xmlns:a16="http://schemas.microsoft.com/office/drawing/2014/main" val="3269745247"/>
                    </a:ext>
                  </a:extLst>
                </a:gridCol>
                <a:gridCol w="343601">
                  <a:extLst>
                    <a:ext uri="{9D8B030D-6E8A-4147-A177-3AD203B41FA5}">
                      <a16:colId xmlns:a16="http://schemas.microsoft.com/office/drawing/2014/main" val="3108620478"/>
                    </a:ext>
                  </a:extLst>
                </a:gridCol>
                <a:gridCol w="354755">
                  <a:extLst>
                    <a:ext uri="{9D8B030D-6E8A-4147-A177-3AD203B41FA5}">
                      <a16:colId xmlns:a16="http://schemas.microsoft.com/office/drawing/2014/main" val="2994665288"/>
                    </a:ext>
                  </a:extLst>
                </a:gridCol>
              </a:tblGrid>
              <a:tr h="135778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#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Navn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Høyde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latin typeface="Aftika Bold" panose="00000800000000000000" pitchFamily="2" charset="0"/>
                        </a:rPr>
                        <a:t>Alder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4A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83149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62780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4942660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3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3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865892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4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4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043660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7329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6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6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942178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7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7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303674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8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8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03189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9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1990633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10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2751795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11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11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019907"/>
                  </a:ext>
                </a:extLst>
              </a:tr>
              <a:tr h="113052"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12</a:t>
                      </a:r>
                    </a:p>
                  </a:txBody>
                  <a:tcPr marL="24182" marR="24182" marT="12091" marB="1209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Spiller 12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190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600" dirty="0">
                          <a:solidFill>
                            <a:schemeClr val="bg1"/>
                          </a:solidFill>
                          <a:latin typeface="Aftika Bold" panose="00000800000000000000" pitchFamily="2" charset="0"/>
                        </a:rPr>
                        <a:t>25</a:t>
                      </a:r>
                    </a:p>
                  </a:txBody>
                  <a:tcPr marL="24182" marR="24182" marT="12091" marB="1209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05882"/>
                  </a:ext>
                </a:extLst>
              </a:tr>
            </a:tbl>
          </a:graphicData>
        </a:graphic>
      </p:graphicFrame>
      <p:sp>
        <p:nvSpPr>
          <p:cNvPr id="12" name="TekstSylinder 11">
            <a:extLst>
              <a:ext uri="{FF2B5EF4-FFF2-40B4-BE49-F238E27FC236}">
                <a16:creationId xmlns:a16="http://schemas.microsoft.com/office/drawing/2014/main" id="{57E1245F-16FD-4B73-A5A1-61D12DC4E7BC}"/>
              </a:ext>
            </a:extLst>
          </p:cNvPr>
          <p:cNvSpPr txBox="1"/>
          <p:nvPr/>
        </p:nvSpPr>
        <p:spPr>
          <a:xfrm>
            <a:off x="5829038" y="3928804"/>
            <a:ext cx="10942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Head Coach:</a:t>
            </a:r>
          </a:p>
          <a:p>
            <a:r>
              <a:rPr lang="nb-NO" sz="600" dirty="0">
                <a:solidFill>
                  <a:srgbClr val="002060"/>
                </a:solidFill>
                <a:latin typeface="Aftika Bold" panose="00000800000000000000" pitchFamily="2" charset="0"/>
              </a:rPr>
              <a:t>Ass. Coach:</a:t>
            </a:r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5E96CDFD-986C-4868-9C08-694A5B82F099}"/>
              </a:ext>
            </a:extLst>
          </p:cNvPr>
          <p:cNvSpPr txBox="1"/>
          <p:nvPr/>
        </p:nvSpPr>
        <p:spPr>
          <a:xfrm>
            <a:off x="3576036" y="2209901"/>
            <a:ext cx="184333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900" dirty="0">
                <a:solidFill>
                  <a:srgbClr val="002060"/>
                </a:solidFill>
                <a:latin typeface="Aftika Bold" panose="00000800000000000000" pitchFamily="2" charset="0"/>
              </a:rPr>
              <a:t>ULRIKEN</a:t>
            </a:r>
          </a:p>
        </p:txBody>
      </p:sp>
      <p:sp>
        <p:nvSpPr>
          <p:cNvPr id="14" name="TekstSylinder 13">
            <a:extLst>
              <a:ext uri="{FF2B5EF4-FFF2-40B4-BE49-F238E27FC236}">
                <a16:creationId xmlns:a16="http://schemas.microsoft.com/office/drawing/2014/main" id="{06807713-3D0D-47F2-8656-7D915B1189F0}"/>
              </a:ext>
            </a:extLst>
          </p:cNvPr>
          <p:cNvSpPr txBox="1"/>
          <p:nvPr/>
        </p:nvSpPr>
        <p:spPr>
          <a:xfrm>
            <a:off x="5939374" y="2209901"/>
            <a:ext cx="184333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b-NO" sz="900" dirty="0">
                <a:solidFill>
                  <a:srgbClr val="002060"/>
                </a:solidFill>
                <a:latin typeface="Aftika Bold" panose="00000800000000000000" pitchFamily="2" charset="0"/>
              </a:rPr>
              <a:t>BÆRUM</a:t>
            </a:r>
          </a:p>
        </p:txBody>
      </p:sp>
    </p:spTree>
    <p:extLst>
      <p:ext uri="{BB962C8B-B14F-4D97-AF65-F5344CB8AC3E}">
        <p14:creationId xmlns:p14="http://schemas.microsoft.com/office/powerpoint/2010/main" val="1044175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Bilde 30">
            <a:extLst>
              <a:ext uri="{FF2B5EF4-FFF2-40B4-BE49-F238E27FC236}">
                <a16:creationId xmlns:a16="http://schemas.microsoft.com/office/drawing/2014/main" id="{8A79CA15-3FAA-4743-A4C0-F6F42770A7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268" y="236899"/>
            <a:ext cx="1854441" cy="1854441"/>
          </a:xfrm>
          <a:prstGeom prst="rect">
            <a:avLst/>
          </a:prstGeom>
        </p:spPr>
      </p:pic>
      <p:pic>
        <p:nvPicPr>
          <p:cNvPr id="2" name="Grafikk 1">
            <a:extLst>
              <a:ext uri="{FF2B5EF4-FFF2-40B4-BE49-F238E27FC236}">
                <a16:creationId xmlns:a16="http://schemas.microsoft.com/office/drawing/2014/main" id="{FB1386D9-BA1E-4D73-A348-8C24DBDD74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12116" y="4400419"/>
            <a:ext cx="1043318" cy="1043318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53EC47D-44A6-423B-8658-F96CE97CC3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633" y="4449986"/>
            <a:ext cx="824733" cy="824733"/>
          </a:xfrm>
          <a:prstGeom prst="rect">
            <a:avLst/>
          </a:prstGeom>
          <a:effectLst>
            <a:softEdge rad="0"/>
          </a:effectLst>
        </p:spPr>
      </p:pic>
      <p:pic>
        <p:nvPicPr>
          <p:cNvPr id="4" name="Bilde 18">
            <a:extLst>
              <a:ext uri="{FF2B5EF4-FFF2-40B4-BE49-F238E27FC236}">
                <a16:creationId xmlns:a16="http://schemas.microsoft.com/office/drawing/2014/main" id="{F9BEA1FF-8547-4D4A-9749-7D6FBDE969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266" y="4610454"/>
            <a:ext cx="953949" cy="623247"/>
          </a:xfrm>
          <a:prstGeom prst="rect">
            <a:avLst/>
          </a:prstGeom>
          <a:effectLst>
            <a:softEdge rad="0"/>
          </a:effectLst>
        </p:spPr>
      </p:pic>
      <p:pic>
        <p:nvPicPr>
          <p:cNvPr id="6" name="Grafikk 5">
            <a:extLst>
              <a:ext uri="{FF2B5EF4-FFF2-40B4-BE49-F238E27FC236}">
                <a16:creationId xmlns:a16="http://schemas.microsoft.com/office/drawing/2014/main" id="{56FC958A-2329-49F9-AFAF-7B65EA7070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98488" y="736487"/>
            <a:ext cx="1907897" cy="427632"/>
          </a:xfrm>
          <a:prstGeom prst="rect">
            <a:avLst/>
          </a:prstGeom>
        </p:spPr>
      </p:pic>
      <p:pic>
        <p:nvPicPr>
          <p:cNvPr id="8" name="Grafikk 7">
            <a:extLst>
              <a:ext uri="{FF2B5EF4-FFF2-40B4-BE49-F238E27FC236}">
                <a16:creationId xmlns:a16="http://schemas.microsoft.com/office/drawing/2014/main" id="{C66055C1-6AF1-419E-A55C-898563ED2D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73776" y="4400419"/>
            <a:ext cx="1194562" cy="758616"/>
          </a:xfrm>
          <a:prstGeom prst="rect">
            <a:avLst/>
          </a:prstGeom>
        </p:spPr>
      </p:pic>
      <p:pic>
        <p:nvPicPr>
          <p:cNvPr id="11" name="Grafikk 10">
            <a:extLst>
              <a:ext uri="{FF2B5EF4-FFF2-40B4-BE49-F238E27FC236}">
                <a16:creationId xmlns:a16="http://schemas.microsoft.com/office/drawing/2014/main" id="{97E4BCEF-6B0C-4F28-B9B1-7865A1EE1BB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457180" y="4449986"/>
            <a:ext cx="1085169" cy="764877"/>
          </a:xfrm>
          <a:prstGeom prst="rect">
            <a:avLst/>
          </a:prstGeom>
        </p:spPr>
      </p:pic>
      <p:pic>
        <p:nvPicPr>
          <p:cNvPr id="12" name="Picture 2" descr="Bilderesultat for signon company logo">
            <a:extLst>
              <a:ext uri="{FF2B5EF4-FFF2-40B4-BE49-F238E27FC236}">
                <a16:creationId xmlns:a16="http://schemas.microsoft.com/office/drawing/2014/main" id="{E1459164-6170-4E4C-9D2E-5B8D4055C1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77" y="2420249"/>
            <a:ext cx="2215283" cy="93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Bilderesultat for buytec logo">
            <a:extLst>
              <a:ext uri="{FF2B5EF4-FFF2-40B4-BE49-F238E27FC236}">
                <a16:creationId xmlns:a16="http://schemas.microsoft.com/office/drawing/2014/main" id="{34A099E4-FF4D-45DF-8103-7778BD9E4E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436" y="2677042"/>
            <a:ext cx="1801080" cy="47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Bilde 24">
            <a:extLst>
              <a:ext uri="{FF2B5EF4-FFF2-40B4-BE49-F238E27FC236}">
                <a16:creationId xmlns:a16="http://schemas.microsoft.com/office/drawing/2014/main" id="{9E748F83-11FD-4EDC-A6A1-DF3050F54DB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36" y="630043"/>
            <a:ext cx="1737216" cy="597359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C6FD1725-1295-4DEE-BFDD-16BBA23C29C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163" y="141053"/>
            <a:ext cx="3196979" cy="1678414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2DFD055E-9575-4ABA-82DE-5EBE2AC97F5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505729" y="2340388"/>
            <a:ext cx="1161517" cy="1037584"/>
          </a:xfrm>
          <a:prstGeom prst="rect">
            <a:avLst/>
          </a:prstGeom>
        </p:spPr>
      </p:pic>
      <p:pic>
        <p:nvPicPr>
          <p:cNvPr id="14" name="Bilde 13">
            <a:extLst>
              <a:ext uri="{FF2B5EF4-FFF2-40B4-BE49-F238E27FC236}">
                <a16:creationId xmlns:a16="http://schemas.microsoft.com/office/drawing/2014/main" id="{C9A5B920-B749-4799-88A2-D32DAB2D398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920" y="2382166"/>
            <a:ext cx="2725105" cy="954027"/>
          </a:xfrm>
          <a:prstGeom prst="rect">
            <a:avLst/>
          </a:prstGeom>
        </p:spPr>
      </p:pic>
      <p:pic>
        <p:nvPicPr>
          <p:cNvPr id="17" name="Bilde 16">
            <a:extLst>
              <a:ext uri="{FF2B5EF4-FFF2-40B4-BE49-F238E27FC236}">
                <a16:creationId xmlns:a16="http://schemas.microsoft.com/office/drawing/2014/main" id="{F12091E0-BAB8-43E1-9D37-AF9AD69027D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653" y="491174"/>
            <a:ext cx="1062875" cy="106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063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E46D4B7-AB46-41A7-8955-794993C88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Innhold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48D30AA-1DC1-44F7-A221-BDFB5DD48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nb-NO" dirty="0"/>
              <a:t>Instruksjon 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Åpningsgrafikk – </a:t>
            </a:r>
            <a:r>
              <a:rPr lang="nb-NO" dirty="0">
                <a:latin typeface="Amplitude Bold" panose="02000806050000020004" pitchFamily="50" charset="0"/>
              </a:rPr>
              <a:t>skal</a:t>
            </a:r>
            <a:r>
              <a:rPr lang="nb-NO" dirty="0"/>
              <a:t> ha på alle kamper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Statistikkgrafikk – valgfri for klubb</a:t>
            </a:r>
          </a:p>
        </p:txBody>
      </p:sp>
    </p:spTree>
    <p:extLst>
      <p:ext uri="{BB962C8B-B14F-4D97-AF65-F5344CB8AC3E}">
        <p14:creationId xmlns:p14="http://schemas.microsoft.com/office/powerpoint/2010/main" val="4261041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28E8758-C1C5-46EE-B17F-0279C1113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nb-NO" dirty="0"/>
              <a:t>Instruksjon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4D2F78F-FABE-4AB2-AFAB-7996EFEBF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005596" cy="418089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b-NO" dirty="0"/>
              <a:t>Hvordan setter jeg opp grafikk?</a:t>
            </a:r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I denne filen setter du opp og </a:t>
            </a:r>
            <a:r>
              <a:rPr lang="nb-NO" dirty="0" err="1"/>
              <a:t>klargjører</a:t>
            </a:r>
            <a:r>
              <a:rPr lang="nb-NO" dirty="0"/>
              <a:t> grafikk for </a:t>
            </a:r>
            <a:r>
              <a:rPr lang="nb-NO" dirty="0" err="1"/>
              <a:t>SlingStudio</a:t>
            </a:r>
            <a:r>
              <a:rPr lang="nb-NO" dirty="0"/>
              <a:t>. Slik går du frem:</a:t>
            </a:r>
          </a:p>
          <a:p>
            <a:pPr marL="0" indent="0">
              <a:buNone/>
            </a:pPr>
            <a:endParaRPr lang="nb-NO" dirty="0"/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Fyll inn ønsket innhold i det grafiske elementet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Marker alle elementene (</a:t>
            </a:r>
            <a:r>
              <a:rPr lang="nb-NO" dirty="0" err="1"/>
              <a:t>Ctrl</a:t>
            </a:r>
            <a:r>
              <a:rPr lang="nb-NO" dirty="0"/>
              <a:t> + A)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Høyreklikk og velg Lagre som bilde </a:t>
            </a:r>
          </a:p>
          <a:p>
            <a:pPr marL="514350" indent="-514350">
              <a:buFont typeface="+mj-lt"/>
              <a:buAutoNum type="arabicPeriod"/>
            </a:pPr>
            <a:r>
              <a:rPr lang="nb-NO" dirty="0"/>
              <a:t>Lagre filen i .</a:t>
            </a:r>
            <a:r>
              <a:rPr lang="nb-NO" dirty="0" err="1"/>
              <a:t>png</a:t>
            </a:r>
            <a:r>
              <a:rPr lang="nb-NO" dirty="0"/>
              <a:t>-format</a:t>
            </a:r>
          </a:p>
          <a:p>
            <a:pPr marL="514350" indent="-514350">
              <a:buFont typeface="+mj-lt"/>
              <a:buAutoNum type="arabicPeriod"/>
            </a:pPr>
            <a:endParaRPr lang="nb-NO" dirty="0"/>
          </a:p>
          <a:p>
            <a:pPr marL="0" indent="0">
              <a:buNone/>
            </a:pPr>
            <a:r>
              <a:rPr lang="nb-NO" dirty="0"/>
              <a:t>Nå er grafikken klar for import til </a:t>
            </a:r>
            <a:r>
              <a:rPr lang="nb-NO" dirty="0" err="1"/>
              <a:t>SlingStudio</a:t>
            </a:r>
            <a:r>
              <a:rPr lang="nb-NO" dirty="0"/>
              <a:t>. </a:t>
            </a:r>
          </a:p>
          <a:p>
            <a:pPr marL="514350" indent="-514350">
              <a:buFont typeface="+mj-lt"/>
              <a:buAutoNum type="arabicPeriod"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90561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13BD801-4741-4D96-BBDF-14F2B70AC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Størrelse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C03836B3-30C8-4D44-9FB0-AD3AE6CAF4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For å redigere den forskjellige grafikken må du zoome inn på bildene.</a:t>
            </a:r>
          </a:p>
          <a:p>
            <a:r>
              <a:rPr lang="nb-NO" dirty="0"/>
              <a:t>Størrelsen på bildene på 100% er små for å kunne passe inn i </a:t>
            </a:r>
            <a:r>
              <a:rPr lang="nb-NO" dirty="0" err="1"/>
              <a:t>slingstudio</a:t>
            </a:r>
            <a:r>
              <a:rPr lang="nb-NO" dirty="0"/>
              <a:t>, dette vil ikke bli så lite under sending.</a:t>
            </a:r>
          </a:p>
        </p:txBody>
      </p:sp>
    </p:spTree>
    <p:extLst>
      <p:ext uri="{BB962C8B-B14F-4D97-AF65-F5344CB8AC3E}">
        <p14:creationId xmlns:p14="http://schemas.microsoft.com/office/powerpoint/2010/main" val="3378934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EAF786-9203-48D6-972E-F784AC5BD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2. Åpningsgrafikk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84700E-D1A1-42A2-AEAE-CF44C73B6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Gå på neste side for å sette opp</a:t>
            </a:r>
          </a:p>
        </p:txBody>
      </p:sp>
    </p:spTree>
    <p:extLst>
      <p:ext uri="{BB962C8B-B14F-4D97-AF65-F5344CB8AC3E}">
        <p14:creationId xmlns:p14="http://schemas.microsoft.com/office/powerpoint/2010/main" val="3872287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e 5" descr="Et bilde som inneholder tekst&#10;&#10;Automatisk generert beskrivelse">
            <a:extLst>
              <a:ext uri="{FF2B5EF4-FFF2-40B4-BE49-F238E27FC236}">
                <a16:creationId xmlns:a16="http://schemas.microsoft.com/office/drawing/2014/main" id="{7D6454A8-38DF-458B-A3B4-A361987FC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116" y="1450268"/>
            <a:ext cx="4896430" cy="2733603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04979B52-2FCD-487B-96C5-C1701B7AE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278" y="2173092"/>
            <a:ext cx="1425786" cy="1425786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0837C333-62C6-4BD1-827D-2D47B1369A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803" y="2173092"/>
            <a:ext cx="1492897" cy="1492897"/>
          </a:xfrm>
          <a:prstGeom prst="rect">
            <a:avLst/>
          </a:prstGeom>
        </p:spPr>
      </p:pic>
      <p:graphicFrame>
        <p:nvGraphicFramePr>
          <p:cNvPr id="11" name="Tabell 10">
            <a:extLst>
              <a:ext uri="{FF2B5EF4-FFF2-40B4-BE49-F238E27FC236}">
                <a16:creationId xmlns:a16="http://schemas.microsoft.com/office/drawing/2014/main" id="{68796710-A406-415B-BBB0-757174526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001401"/>
              </p:ext>
            </p:extLst>
          </p:nvPr>
        </p:nvGraphicFramePr>
        <p:xfrm>
          <a:off x="5155153" y="3296026"/>
          <a:ext cx="1318561" cy="67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8561">
                  <a:extLst>
                    <a:ext uri="{9D8B030D-6E8A-4147-A177-3AD203B41FA5}">
                      <a16:colId xmlns:a16="http://schemas.microsoft.com/office/drawing/2014/main" val="2047703042"/>
                    </a:ext>
                  </a:extLst>
                </a:gridCol>
              </a:tblGrid>
              <a:tr h="171135">
                <a:tc>
                  <a:txBody>
                    <a:bodyPr/>
                    <a:lstStyle/>
                    <a:p>
                      <a:pPr algn="ctr"/>
                      <a:r>
                        <a:rPr lang="nb-NO" sz="800" b="0" dirty="0">
                          <a:solidFill>
                            <a:schemeClr val="tx1"/>
                          </a:solidFill>
                          <a:latin typeface="Aftika Bold" panose="00000800000000000000" pitchFamily="2" charset="0"/>
                        </a:rPr>
                        <a:t>00/00/0000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647164"/>
                  </a:ext>
                </a:extLst>
              </a:tr>
              <a:tr h="278095">
                <a:tc>
                  <a:txBody>
                    <a:bodyPr/>
                    <a:lstStyle/>
                    <a:p>
                      <a:pPr algn="ctr"/>
                      <a:r>
                        <a:rPr lang="nb-NO" sz="800" dirty="0">
                          <a:solidFill>
                            <a:schemeClr val="tx1"/>
                          </a:solidFill>
                          <a:latin typeface="Aftika Bold" panose="00000800000000000000" pitchFamily="2" charset="0"/>
                        </a:rPr>
                        <a:t>Navn på idrettshallen (eks: Idrettshallen)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088403"/>
                  </a:ext>
                </a:extLst>
              </a:tr>
            </a:tbl>
          </a:graphicData>
        </a:graphic>
      </p:graphicFrame>
      <p:sp>
        <p:nvSpPr>
          <p:cNvPr id="12" name="Rektangel 11">
            <a:extLst>
              <a:ext uri="{FF2B5EF4-FFF2-40B4-BE49-F238E27FC236}">
                <a16:creationId xmlns:a16="http://schemas.microsoft.com/office/drawing/2014/main" id="{2001ED22-B996-42E3-AFC8-6A12056B387D}"/>
              </a:ext>
            </a:extLst>
          </p:cNvPr>
          <p:cNvSpPr/>
          <p:nvPr/>
        </p:nvSpPr>
        <p:spPr>
          <a:xfrm>
            <a:off x="5155153" y="2173092"/>
            <a:ext cx="131856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ftika Bold" panose="00000800000000000000" pitchFamily="2" charset="0"/>
              </a:rPr>
              <a:t>FIRI-LIGAEN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ftika Bold" panose="00000800000000000000" pitchFamily="2" charset="0"/>
              </a:rPr>
              <a:t> KVINNER</a:t>
            </a:r>
          </a:p>
        </p:txBody>
      </p:sp>
    </p:spTree>
    <p:extLst>
      <p:ext uri="{BB962C8B-B14F-4D97-AF65-F5344CB8AC3E}">
        <p14:creationId xmlns:p14="http://schemas.microsoft.com/office/powerpoint/2010/main" val="3983671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e 10" descr="Et bilde som inneholder tekst&#10;&#10;Automatisk generert beskrivelse">
            <a:extLst>
              <a:ext uri="{FF2B5EF4-FFF2-40B4-BE49-F238E27FC236}">
                <a16:creationId xmlns:a16="http://schemas.microsoft.com/office/drawing/2014/main" id="{FD857F79-D24D-4A79-9DD9-15E13DF51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943" y="1891589"/>
            <a:ext cx="4896430" cy="2733603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E44CF455-547C-4001-9BD6-A15C2D42E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74" y="232880"/>
            <a:ext cx="4433595" cy="618018"/>
          </a:xfrm>
        </p:spPr>
        <p:txBody>
          <a:bodyPr>
            <a:noAutofit/>
          </a:bodyPr>
          <a:lstStyle/>
          <a:p>
            <a:r>
              <a:rPr lang="nb-NO" sz="2400" dirty="0"/>
              <a:t>Eksempel - åpningsgrafikk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147623BF-C257-4572-BDF2-2CCD89FF2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927" y="2307456"/>
            <a:ext cx="1901870" cy="190187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9C4DB67-F320-4D85-8EFF-972D62AA86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732" y="2307456"/>
            <a:ext cx="1901870" cy="1901870"/>
          </a:xfrm>
          <a:prstGeom prst="rect">
            <a:avLst/>
          </a:prstGeom>
        </p:spPr>
      </p:pic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E2F7407E-2C7A-4193-AC61-781E8C4C0B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52097"/>
              </p:ext>
            </p:extLst>
          </p:nvPr>
        </p:nvGraphicFramePr>
        <p:xfrm>
          <a:off x="5427562" y="3896495"/>
          <a:ext cx="1755192" cy="4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5192">
                  <a:extLst>
                    <a:ext uri="{9D8B030D-6E8A-4147-A177-3AD203B41FA5}">
                      <a16:colId xmlns:a16="http://schemas.microsoft.com/office/drawing/2014/main" val="2047703042"/>
                    </a:ext>
                  </a:extLst>
                </a:gridCol>
              </a:tblGrid>
              <a:tr h="228000">
                <a:tc>
                  <a:txBody>
                    <a:bodyPr/>
                    <a:lstStyle/>
                    <a:p>
                      <a:pPr algn="ctr"/>
                      <a:r>
                        <a:rPr lang="nb-NO" sz="800" b="0" dirty="0">
                          <a:solidFill>
                            <a:schemeClr val="tx1"/>
                          </a:solidFill>
                          <a:latin typeface="Aftika Bold" panose="00000800000000000000" pitchFamily="2" charset="0"/>
                        </a:rPr>
                        <a:t>10/11/2019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647164"/>
                  </a:ext>
                </a:extLst>
              </a:tr>
              <a:tr h="228000">
                <a:tc>
                  <a:txBody>
                    <a:bodyPr/>
                    <a:lstStyle/>
                    <a:p>
                      <a:pPr algn="ctr"/>
                      <a:r>
                        <a:rPr lang="nb-NO" sz="800" dirty="0">
                          <a:solidFill>
                            <a:schemeClr val="tx1"/>
                          </a:solidFill>
                          <a:latin typeface="Aftika Bold" panose="00000800000000000000" pitchFamily="2" charset="0"/>
                        </a:rPr>
                        <a:t>  Leikvollhallen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088403"/>
                  </a:ext>
                </a:extLst>
              </a:tr>
            </a:tbl>
          </a:graphicData>
        </a:graphic>
      </p:graphicFrame>
      <p:sp>
        <p:nvSpPr>
          <p:cNvPr id="8" name="Rektangel 7">
            <a:extLst>
              <a:ext uri="{FF2B5EF4-FFF2-40B4-BE49-F238E27FC236}">
                <a16:creationId xmlns:a16="http://schemas.microsoft.com/office/drawing/2014/main" id="{3BF7054D-285A-425B-8671-EB69591C55CE}"/>
              </a:ext>
            </a:extLst>
          </p:cNvPr>
          <p:cNvSpPr/>
          <p:nvPr/>
        </p:nvSpPr>
        <p:spPr>
          <a:xfrm>
            <a:off x="5808067" y="2450625"/>
            <a:ext cx="9941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ftika Bold" panose="00000800000000000000" pitchFamily="2" charset="0"/>
              </a:rPr>
              <a:t>FIRI-LIGAEN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000" b="1" dirty="0">
                <a:solidFill>
                  <a:prstClr val="black"/>
                </a:solidFill>
                <a:latin typeface="Aftika Bold" panose="00000800000000000000" pitchFamily="2" charset="0"/>
              </a:rPr>
              <a:t>Kvinner</a:t>
            </a:r>
            <a:endParaRPr kumimoji="0" lang="nb-NO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ftika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014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EAF786-9203-48D6-972E-F784AC5BD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3. Statistikkgrafikk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84700E-D1A1-42A2-AEAE-CF44C73B6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/>
              <a:t>Gå på neste side for å sette opp</a:t>
            </a:r>
          </a:p>
        </p:txBody>
      </p:sp>
    </p:spTree>
    <p:extLst>
      <p:ext uri="{BB962C8B-B14F-4D97-AF65-F5344CB8AC3E}">
        <p14:creationId xmlns:p14="http://schemas.microsoft.com/office/powerpoint/2010/main" val="2739995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e 5" descr="Et bilde som inneholder tekst&#10;&#10;Automatisk generert beskrivelse">
            <a:extLst>
              <a:ext uri="{FF2B5EF4-FFF2-40B4-BE49-F238E27FC236}">
                <a16:creationId xmlns:a16="http://schemas.microsoft.com/office/drawing/2014/main" id="{85A38958-77EC-4FAF-A6F7-ACB3FDD02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593" y="1282331"/>
            <a:ext cx="4565225" cy="2548697"/>
          </a:xfrm>
          <a:prstGeom prst="rect">
            <a:avLst/>
          </a:prstGeom>
        </p:spPr>
      </p:pic>
      <p:graphicFrame>
        <p:nvGraphicFramePr>
          <p:cNvPr id="5" name="Tabell 4">
            <a:extLst>
              <a:ext uri="{FF2B5EF4-FFF2-40B4-BE49-F238E27FC236}">
                <a16:creationId xmlns:a16="http://schemas.microsoft.com/office/drawing/2014/main" id="{267B4174-E663-4E82-B0E5-6662F7A134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137955"/>
              </p:ext>
            </p:extLst>
          </p:nvPr>
        </p:nvGraphicFramePr>
        <p:xfrm>
          <a:off x="3392206" y="1794211"/>
          <a:ext cx="4471997" cy="17250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78746">
                  <a:extLst>
                    <a:ext uri="{9D8B030D-6E8A-4147-A177-3AD203B41FA5}">
                      <a16:colId xmlns:a16="http://schemas.microsoft.com/office/drawing/2014/main" val="1386098963"/>
                    </a:ext>
                  </a:extLst>
                </a:gridCol>
                <a:gridCol w="211290">
                  <a:extLst>
                    <a:ext uri="{9D8B030D-6E8A-4147-A177-3AD203B41FA5}">
                      <a16:colId xmlns:a16="http://schemas.microsoft.com/office/drawing/2014/main" val="4219121091"/>
                    </a:ext>
                  </a:extLst>
                </a:gridCol>
                <a:gridCol w="1096290">
                  <a:extLst>
                    <a:ext uri="{9D8B030D-6E8A-4147-A177-3AD203B41FA5}">
                      <a16:colId xmlns:a16="http://schemas.microsoft.com/office/drawing/2014/main" val="2817021843"/>
                    </a:ext>
                  </a:extLst>
                </a:gridCol>
                <a:gridCol w="211290">
                  <a:extLst>
                    <a:ext uri="{9D8B030D-6E8A-4147-A177-3AD203B41FA5}">
                      <a16:colId xmlns:a16="http://schemas.microsoft.com/office/drawing/2014/main" val="4175379913"/>
                    </a:ext>
                  </a:extLst>
                </a:gridCol>
                <a:gridCol w="1474381">
                  <a:extLst>
                    <a:ext uri="{9D8B030D-6E8A-4147-A177-3AD203B41FA5}">
                      <a16:colId xmlns:a16="http://schemas.microsoft.com/office/drawing/2014/main" val="3877733185"/>
                    </a:ext>
                  </a:extLst>
                </a:gridCol>
              </a:tblGrid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50" b="1" dirty="0">
                          <a:latin typeface="Aftika Bold" panose="00000800000000000000" pitchFamily="2" charset="0"/>
                        </a:rPr>
                        <a:t>«Hjemmelag»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500" b="1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b="1" dirty="0">
                          <a:latin typeface="Aftika Bold" panose="00000800000000000000" pitchFamily="2" charset="0"/>
                        </a:rPr>
                        <a:t>STATISTIKK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600" b="1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50" b="1" dirty="0">
                          <a:latin typeface="Aftika Bold" panose="00000800000000000000" pitchFamily="2" charset="0"/>
                        </a:rPr>
                        <a:t>«Bortelag»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12802057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32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Poeng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24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59083778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55%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3P%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45%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16545735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67%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2P%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33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25913744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85%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1P%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95%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215425"/>
                  </a:ext>
                </a:extLst>
              </a:tr>
              <a:tr h="176082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16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Returer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18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3011552"/>
                  </a:ext>
                </a:extLst>
              </a:tr>
              <a:tr h="165715">
                <a:tc>
                  <a:txBody>
                    <a:bodyPr/>
                    <a:lstStyle/>
                    <a:p>
                      <a:pPr algn="r"/>
                      <a:r>
                        <a:rPr lang="nb-NO" sz="1000" dirty="0">
                          <a:latin typeface="Aftika Bold" panose="00000800000000000000" pitchFamily="2" charset="0"/>
                        </a:rPr>
                        <a:t>5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nb-NO" sz="4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900" dirty="0">
                          <a:latin typeface="Aftika Bold" panose="00000800000000000000" pitchFamily="2" charset="0"/>
                        </a:rPr>
                        <a:t>Assist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nb-NO" sz="500" dirty="0">
                        <a:latin typeface="Aftika Bold" panose="00000800000000000000" pitchFamily="2" charset="0"/>
                      </a:endParaRP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Aftika Bold" panose="00000800000000000000" pitchFamily="2" charset="0"/>
                        </a:rPr>
                        <a:t>9</a:t>
                      </a:r>
                    </a:p>
                  </a:txBody>
                  <a:tcPr marL="92945" marR="92945" marT="46472" marB="46472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3932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79941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 mal ny test" id="{2A0E1294-5D08-4042-8E46-E53DD1C64CE4}" vid="{73C60C76-71AE-4C90-BC76-2154B107E8A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BE31AAFE6757D4385D5332B948675ED" ma:contentTypeVersion="8" ma:contentTypeDescription="Opprett et nytt dokument." ma:contentTypeScope="" ma:versionID="279ed46e03e3d7c067d6a76d122fc5b9">
  <xsd:schema xmlns:xsd="http://www.w3.org/2001/XMLSchema" xmlns:xs="http://www.w3.org/2001/XMLSchema" xmlns:p="http://schemas.microsoft.com/office/2006/metadata/properties" xmlns:ns2="bcae501f-39b9-4ba6-8240-41d280134e31" targetNamespace="http://schemas.microsoft.com/office/2006/metadata/properties" ma:root="true" ma:fieldsID="a9ef9200ec6d0d11f672fdeee6c73266" ns2:_="">
    <xsd:import namespace="bcae501f-39b9-4ba6-8240-41d280134e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ae501f-39b9-4ba6-8240-41d280134e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BEB4F0-6857-4FA7-868E-CF4A782A662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2D35DB3-2C6A-485B-BAFA-31A881D6991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1E6056F-E0D8-4285-9ADA-50ED6FFBD5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ae501f-39b9-4ba6-8240-41d280134e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525</Words>
  <Application>Microsoft Office PowerPoint</Application>
  <PresentationFormat>Widescreen</PresentationFormat>
  <Paragraphs>298</Paragraphs>
  <Slides>14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6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14</vt:i4>
      </vt:variant>
    </vt:vector>
  </HeadingPairs>
  <TitlesOfParts>
    <vt:vector size="21" baseType="lpstr">
      <vt:lpstr>Aftika Bold</vt:lpstr>
      <vt:lpstr>Amplitude Bold</vt:lpstr>
      <vt:lpstr>Amplitude Book</vt:lpstr>
      <vt:lpstr>AmplitudeWide Light</vt:lpstr>
      <vt:lpstr>Arial</vt:lpstr>
      <vt:lpstr>Calibri</vt:lpstr>
      <vt:lpstr>1_Office-tema</vt:lpstr>
      <vt:lpstr>Grafikkelementer  Firi-ligaen kvinner  live stream</vt:lpstr>
      <vt:lpstr>Innhold</vt:lpstr>
      <vt:lpstr>Instruksjon</vt:lpstr>
      <vt:lpstr>Størrelse</vt:lpstr>
      <vt:lpstr>2. Åpningsgrafikk</vt:lpstr>
      <vt:lpstr>PowerPoint-presentasjon</vt:lpstr>
      <vt:lpstr>Eksempel - åpningsgrafikk</vt:lpstr>
      <vt:lpstr>3. Statistikkgrafikk</vt:lpstr>
      <vt:lpstr>PowerPoint-presentasjon</vt:lpstr>
      <vt:lpstr>Eksempel - statistikkgrafikk</vt:lpstr>
      <vt:lpstr>Lagoppstilling</vt:lpstr>
      <vt:lpstr>PowerPoint-presentasjon</vt:lpstr>
      <vt:lpstr>Eksempel- lagoppstilling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Grafikkelementer  Firi-ligaen kvinner  live stream</dc:title>
  <dc:creator>Sjur Berg</dc:creator>
  <cp:lastModifiedBy>Berg, Sjur</cp:lastModifiedBy>
  <cp:revision>2</cp:revision>
  <dcterms:created xsi:type="dcterms:W3CDTF">2021-09-06T08:23:22Z</dcterms:created>
  <dcterms:modified xsi:type="dcterms:W3CDTF">2021-09-13T12:52:07Z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0x010100CBE31AAFE6757D4385D5332B948675ED</vt:lpwstr>
  </property>
</Properties>
</file>