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57" r:id="rId5"/>
    <p:sldId id="259" r:id="rId6"/>
    <p:sldId id="261" r:id="rId7"/>
    <p:sldId id="288" r:id="rId8"/>
    <p:sldId id="262" r:id="rId9"/>
    <p:sldId id="263" r:id="rId10"/>
    <p:sldId id="268" r:id="rId11"/>
    <p:sldId id="264" r:id="rId12"/>
    <p:sldId id="266" r:id="rId13"/>
    <p:sldId id="289" r:id="rId14"/>
    <p:sldId id="290" r:id="rId15"/>
    <p:sldId id="286" r:id="rId16"/>
    <p:sldId id="291" r:id="rId17"/>
    <p:sldId id="283" r:id="rId18"/>
  </p:sldIdLst>
  <p:sldSz cx="12192000" cy="6858000"/>
  <p:notesSz cx="6858000" cy="9144000"/>
  <p:defaultTextStyle>
    <a:defPPr>
      <a:defRPr lang="nb-N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74AE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–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Middels stil 2 – utheving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3C2FFA5D-87B4-456A-9821-1D502468CF0F}" styleName="Temastil 1 – utheving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>
        <p:scale>
          <a:sx n="154" d="100"/>
          <a:sy n="154" d="100"/>
        </p:scale>
        <p:origin x="-1134" y="-7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tellysbilde">
    <p:bg>
      <p:bgPr>
        <a:blipFill dpi="0" rotWithShape="1">
          <a:blip r:embed="rId2">
            <a:lum/>
          </a:blip>
          <a:srcRect/>
          <a:stretch>
            <a:fillRect t="-7000" b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Bilde 9">
            <a:extLst>
              <a:ext uri="{FF2B5EF4-FFF2-40B4-BE49-F238E27FC236}">
                <a16:creationId xmlns:a16="http://schemas.microsoft.com/office/drawing/2014/main" id="{382DCF9E-86B1-4795-AD24-3BD2C5E63FE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96" b="6945"/>
          <a:stretch/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sp>
        <p:nvSpPr>
          <p:cNvPr id="2" name="Tittel 1">
            <a:extLst>
              <a:ext uri="{FF2B5EF4-FFF2-40B4-BE49-F238E27FC236}">
                <a16:creationId xmlns:a16="http://schemas.microsoft.com/office/drawing/2014/main" id="{72A4C449-DB01-4416-B6E8-483D8B99261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45029" y="2024744"/>
            <a:ext cx="10058399" cy="2044230"/>
          </a:xfrm>
        </p:spPr>
        <p:txBody>
          <a:bodyPr anchor="b">
            <a:normAutofit/>
          </a:bodyPr>
          <a:lstStyle>
            <a:lvl1pPr algn="ctr">
              <a:defRPr sz="6000">
                <a:solidFill>
                  <a:schemeClr val="bg1"/>
                </a:solidFill>
                <a:latin typeface="Amplitude Bold" panose="02000806050000020004" pitchFamily="50" charset="0"/>
              </a:defRPr>
            </a:lvl1pPr>
          </a:lstStyle>
          <a:p>
            <a:r>
              <a:rPr lang="nb-NO"/>
              <a:t>Klikk for å redigere tittelstil</a:t>
            </a:r>
            <a:endParaRPr lang="nb-NO" dirty="0"/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DC38B60F-5252-4A5F-BB3F-6F1FF8BA55C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264511"/>
            <a:ext cx="9144000" cy="1007285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bg1"/>
                </a:solidFill>
                <a:latin typeface="Amplitude Book" panose="02000606050000020004" pitchFamily="50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/>
              <a:t>Klikk for å redigere undertittelstil i malen</a:t>
            </a:r>
            <a:endParaRPr lang="nb-NO" dirty="0"/>
          </a:p>
        </p:txBody>
      </p:sp>
      <p:pic>
        <p:nvPicPr>
          <p:cNvPr id="8" name="Bilde 7">
            <a:extLst>
              <a:ext uri="{FF2B5EF4-FFF2-40B4-BE49-F238E27FC236}">
                <a16:creationId xmlns:a16="http://schemas.microsoft.com/office/drawing/2014/main" id="{5CD59A8C-A1B0-4F7D-A25C-20B4558E160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722"/>
          <a:stretch/>
        </p:blipFill>
        <p:spPr>
          <a:xfrm>
            <a:off x="10176661" y="195537"/>
            <a:ext cx="1853533" cy="1390667"/>
          </a:xfrm>
          <a:prstGeom prst="rect">
            <a:avLst/>
          </a:prstGeom>
        </p:spPr>
      </p:pic>
      <p:pic>
        <p:nvPicPr>
          <p:cNvPr id="6" name="Bilde 5">
            <a:extLst>
              <a:ext uri="{FF2B5EF4-FFF2-40B4-BE49-F238E27FC236}">
                <a16:creationId xmlns:a16="http://schemas.microsoft.com/office/drawing/2014/main" id="{16981296-039D-42CD-BB63-0735737D2698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1864" y="6107421"/>
            <a:ext cx="1108272" cy="454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03704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dato 1">
            <a:extLst>
              <a:ext uri="{FF2B5EF4-FFF2-40B4-BE49-F238E27FC236}">
                <a16:creationId xmlns:a16="http://schemas.microsoft.com/office/drawing/2014/main" id="{24C98583-6DCC-4EE8-9660-43C038D66D2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44250E7-45D1-42E1-90E9-4B0B8FB09574}" type="datetimeFigureOut">
              <a:rPr lang="nb-NO" smtClean="0"/>
              <a:t>01.09.2022</a:t>
            </a:fld>
            <a:endParaRPr lang="nb-NO"/>
          </a:p>
        </p:txBody>
      </p:sp>
      <p:sp>
        <p:nvSpPr>
          <p:cNvPr id="3" name="Plassholder for bunntekst 2">
            <a:extLst>
              <a:ext uri="{FF2B5EF4-FFF2-40B4-BE49-F238E27FC236}">
                <a16:creationId xmlns:a16="http://schemas.microsoft.com/office/drawing/2014/main" id="{D38D7052-D1B5-4445-9E4F-63D0FEDBC4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nb-NO"/>
          </a:p>
        </p:txBody>
      </p:sp>
      <p:sp>
        <p:nvSpPr>
          <p:cNvPr id="4" name="Plassholder for lysbildenummer 3">
            <a:extLst>
              <a:ext uri="{FF2B5EF4-FFF2-40B4-BE49-F238E27FC236}">
                <a16:creationId xmlns:a16="http://schemas.microsoft.com/office/drawing/2014/main" id="{6EF56A49-F8E6-4A28-B61E-0766EEA6D5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7674CE3-D5FF-4896-B595-391E34E7C27E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4705037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4A408D6-7E2D-4895-A551-92562899A5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1" y="365125"/>
            <a:ext cx="9509448" cy="1325563"/>
          </a:xfrm>
        </p:spPr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2BCB0942-96F1-47BA-A757-AC9363236A0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pic>
        <p:nvPicPr>
          <p:cNvPr id="16" name="Bilde 15" descr="Et bilde som inneholder skilt, utendørs&#10;&#10;Automatisk generert beskrivelse">
            <a:extLst>
              <a:ext uri="{FF2B5EF4-FFF2-40B4-BE49-F238E27FC236}">
                <a16:creationId xmlns:a16="http://schemas.microsoft.com/office/drawing/2014/main" id="{010D7B47-8D24-456F-A83E-3704ACC5629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8753"/>
          <a:stretch/>
        </p:blipFill>
        <p:spPr>
          <a:xfrm>
            <a:off x="10592868" y="466531"/>
            <a:ext cx="760931" cy="1064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319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Del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D5D517B-0432-4C28-8CCB-C1C7468C3E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b-NO"/>
              <a:t>Klikk for å redigere tittelstil</a:t>
            </a:r>
            <a:endParaRPr lang="nb-NO" dirty="0"/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C4A182D6-BC1A-4239-AE12-0FE0B9816D3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rgbClr val="002060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</p:spTree>
    <p:extLst>
      <p:ext uri="{BB962C8B-B14F-4D97-AF65-F5344CB8AC3E}">
        <p14:creationId xmlns:p14="http://schemas.microsoft.com/office/powerpoint/2010/main" val="15475341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2E8AB8F-E57A-4E09-A901-4E0AA7E63D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FCBA91BF-6DD0-4AE8-858B-7724B71AD0B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4" name="Plassholder for innhold 3">
            <a:extLst>
              <a:ext uri="{FF2B5EF4-FFF2-40B4-BE49-F238E27FC236}">
                <a16:creationId xmlns:a16="http://schemas.microsoft.com/office/drawing/2014/main" id="{802A5327-553C-4A4D-B479-A8362FFDF39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5" name="Plassholder for dato 4">
            <a:extLst>
              <a:ext uri="{FF2B5EF4-FFF2-40B4-BE49-F238E27FC236}">
                <a16:creationId xmlns:a16="http://schemas.microsoft.com/office/drawing/2014/main" id="{9E0EEF97-547A-49F8-BB89-F19EECAFAF5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7855145-22EE-4A99-88A6-83074E50686C}" type="datetimeFigureOut">
              <a:rPr lang="nb-NO" smtClean="0"/>
              <a:t>01.09.2022</a:t>
            </a:fld>
            <a:endParaRPr lang="nb-NO"/>
          </a:p>
        </p:txBody>
      </p:sp>
      <p:sp>
        <p:nvSpPr>
          <p:cNvPr id="6" name="Plassholder for bunntekst 5">
            <a:extLst>
              <a:ext uri="{FF2B5EF4-FFF2-40B4-BE49-F238E27FC236}">
                <a16:creationId xmlns:a16="http://schemas.microsoft.com/office/drawing/2014/main" id="{3A2D82A3-F884-4272-897A-DAABC95B54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nb-NO"/>
          </a:p>
        </p:txBody>
      </p:sp>
      <p:sp>
        <p:nvSpPr>
          <p:cNvPr id="7" name="Plassholder for lysbildenummer 6">
            <a:extLst>
              <a:ext uri="{FF2B5EF4-FFF2-40B4-BE49-F238E27FC236}">
                <a16:creationId xmlns:a16="http://schemas.microsoft.com/office/drawing/2014/main" id="{D0DAA0B5-DD8F-4D90-9AA1-F8E1DF8CA8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3E0BDD7-6D86-4ABC-8FC9-F03F9FD73029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4106981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6C188FA-3A21-4862-951C-9032E39126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9405224" cy="1325563"/>
          </a:xfrm>
        </p:spPr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484E3F4B-0898-4F13-A192-BDCC106DDB3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4" name="Plassholder for innhold 3">
            <a:extLst>
              <a:ext uri="{FF2B5EF4-FFF2-40B4-BE49-F238E27FC236}">
                <a16:creationId xmlns:a16="http://schemas.microsoft.com/office/drawing/2014/main" id="{0536C8D2-BE58-4EC5-B2C6-B2A2C556030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5" name="Plassholder for tekst 4">
            <a:extLst>
              <a:ext uri="{FF2B5EF4-FFF2-40B4-BE49-F238E27FC236}">
                <a16:creationId xmlns:a16="http://schemas.microsoft.com/office/drawing/2014/main" id="{39723970-F694-4144-A377-BFEA37B6AB8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6" name="Plassholder for innhold 5">
            <a:extLst>
              <a:ext uri="{FF2B5EF4-FFF2-40B4-BE49-F238E27FC236}">
                <a16:creationId xmlns:a16="http://schemas.microsoft.com/office/drawing/2014/main" id="{571476B8-A118-4730-BAC0-2BBE38D4C53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7" name="Plassholder for dato 6">
            <a:extLst>
              <a:ext uri="{FF2B5EF4-FFF2-40B4-BE49-F238E27FC236}">
                <a16:creationId xmlns:a16="http://schemas.microsoft.com/office/drawing/2014/main" id="{13BD75C8-388E-4D7F-A9EF-CF1A1CFC190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7855145-22EE-4A99-88A6-83074E50686C}" type="datetimeFigureOut">
              <a:rPr lang="nb-NO" smtClean="0"/>
              <a:t>01.09.2022</a:t>
            </a:fld>
            <a:endParaRPr lang="nb-NO"/>
          </a:p>
        </p:txBody>
      </p:sp>
      <p:sp>
        <p:nvSpPr>
          <p:cNvPr id="8" name="Plassholder for bunntekst 7">
            <a:extLst>
              <a:ext uri="{FF2B5EF4-FFF2-40B4-BE49-F238E27FC236}">
                <a16:creationId xmlns:a16="http://schemas.microsoft.com/office/drawing/2014/main" id="{96634DA2-04A1-43BC-8D0D-01F18A5FC5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nb-NO"/>
          </a:p>
        </p:txBody>
      </p:sp>
      <p:sp>
        <p:nvSpPr>
          <p:cNvPr id="9" name="Plassholder for lysbildenummer 8">
            <a:extLst>
              <a:ext uri="{FF2B5EF4-FFF2-40B4-BE49-F238E27FC236}">
                <a16:creationId xmlns:a16="http://schemas.microsoft.com/office/drawing/2014/main" id="{461A6F8F-06AF-4C67-AC27-97900ED9DB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3E0BDD7-6D86-4ABC-8FC9-F03F9FD73029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0175932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DC1641B0-E96D-49E0-91E2-D2E81B6F82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dato 2">
            <a:extLst>
              <a:ext uri="{FF2B5EF4-FFF2-40B4-BE49-F238E27FC236}">
                <a16:creationId xmlns:a16="http://schemas.microsoft.com/office/drawing/2014/main" id="{3194586E-F759-42B7-9818-30ECB122C55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7855145-22EE-4A99-88A6-83074E50686C}" type="datetimeFigureOut">
              <a:rPr lang="nb-NO" smtClean="0"/>
              <a:t>01.09.2022</a:t>
            </a:fld>
            <a:endParaRPr lang="nb-NO"/>
          </a:p>
        </p:txBody>
      </p:sp>
      <p:sp>
        <p:nvSpPr>
          <p:cNvPr id="4" name="Plassholder for bunntekst 3">
            <a:extLst>
              <a:ext uri="{FF2B5EF4-FFF2-40B4-BE49-F238E27FC236}">
                <a16:creationId xmlns:a16="http://schemas.microsoft.com/office/drawing/2014/main" id="{F83F1EE8-00CD-4FCC-BA94-F9431AA7CB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nb-NO"/>
          </a:p>
        </p:txBody>
      </p:sp>
      <p:sp>
        <p:nvSpPr>
          <p:cNvPr id="5" name="Plassholder for lysbildenummer 4">
            <a:extLst>
              <a:ext uri="{FF2B5EF4-FFF2-40B4-BE49-F238E27FC236}">
                <a16:creationId xmlns:a16="http://schemas.microsoft.com/office/drawing/2014/main" id="{50F1CE9A-B024-4E79-8CE9-CB750BCFD4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3E0BDD7-6D86-4ABC-8FC9-F03F9FD73029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3795247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dato 1">
            <a:extLst>
              <a:ext uri="{FF2B5EF4-FFF2-40B4-BE49-F238E27FC236}">
                <a16:creationId xmlns:a16="http://schemas.microsoft.com/office/drawing/2014/main" id="{B5565DCB-AFBA-40FE-B3B7-49785EADAA1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7855145-22EE-4A99-88A6-83074E50686C}" type="datetimeFigureOut">
              <a:rPr lang="nb-NO" smtClean="0"/>
              <a:t>01.09.2022</a:t>
            </a:fld>
            <a:endParaRPr lang="nb-NO"/>
          </a:p>
        </p:txBody>
      </p:sp>
      <p:sp>
        <p:nvSpPr>
          <p:cNvPr id="3" name="Plassholder for bunntekst 2">
            <a:extLst>
              <a:ext uri="{FF2B5EF4-FFF2-40B4-BE49-F238E27FC236}">
                <a16:creationId xmlns:a16="http://schemas.microsoft.com/office/drawing/2014/main" id="{7341D397-99D4-4866-BF94-BF7D19C752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nb-NO"/>
          </a:p>
        </p:txBody>
      </p:sp>
      <p:sp>
        <p:nvSpPr>
          <p:cNvPr id="4" name="Plassholder for lysbildenummer 3">
            <a:extLst>
              <a:ext uri="{FF2B5EF4-FFF2-40B4-BE49-F238E27FC236}">
                <a16:creationId xmlns:a16="http://schemas.microsoft.com/office/drawing/2014/main" id="{46282560-DCFB-471E-80C1-74D17F3E9B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3E0BDD7-6D86-4ABC-8FC9-F03F9FD73029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715426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hold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DCA06270-511C-4068-B5FF-E764E93419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164E8FAC-0A46-4922-8D9E-716FF35197F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2049462"/>
            <a:ext cx="6172200" cy="3811588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  <a:endParaRPr lang="nb-NO" dirty="0"/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90F5BF57-9DCA-49B9-A251-D37B3D1A1A4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5" name="Plassholder for dato 4">
            <a:extLst>
              <a:ext uri="{FF2B5EF4-FFF2-40B4-BE49-F238E27FC236}">
                <a16:creationId xmlns:a16="http://schemas.microsoft.com/office/drawing/2014/main" id="{B76E5630-B552-4A05-96E6-E3D04F4EBF1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7855145-22EE-4A99-88A6-83074E50686C}" type="datetimeFigureOut">
              <a:rPr lang="nb-NO" smtClean="0"/>
              <a:t>01.09.2022</a:t>
            </a:fld>
            <a:endParaRPr lang="nb-NO"/>
          </a:p>
        </p:txBody>
      </p:sp>
      <p:sp>
        <p:nvSpPr>
          <p:cNvPr id="6" name="Plassholder for bunntekst 5">
            <a:extLst>
              <a:ext uri="{FF2B5EF4-FFF2-40B4-BE49-F238E27FC236}">
                <a16:creationId xmlns:a16="http://schemas.microsoft.com/office/drawing/2014/main" id="{E040B6DE-332B-4485-AEB2-B186D89B9B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nb-NO"/>
          </a:p>
        </p:txBody>
      </p:sp>
      <p:sp>
        <p:nvSpPr>
          <p:cNvPr id="7" name="Plassholder for lysbildenummer 6">
            <a:extLst>
              <a:ext uri="{FF2B5EF4-FFF2-40B4-BE49-F238E27FC236}">
                <a16:creationId xmlns:a16="http://schemas.microsoft.com/office/drawing/2014/main" id="{1A826E6F-DA37-464D-A491-DBAE0BF675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3E0BDD7-6D86-4ABC-8FC9-F03F9FD73029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0077320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2730D4CC-BA90-4A9C-86E8-D23199B534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4004A84D-C1F9-44D8-82FA-74A419F6219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2049462"/>
            <a:ext cx="6169024" cy="381158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b-NO"/>
              <a:t>Klikk på ikonet for å legge til et bilde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116B1CE3-F7F5-4301-85A8-8EA42B2D3D7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5" name="Plassholder for dato 4">
            <a:extLst>
              <a:ext uri="{FF2B5EF4-FFF2-40B4-BE49-F238E27FC236}">
                <a16:creationId xmlns:a16="http://schemas.microsoft.com/office/drawing/2014/main" id="{4EC9D366-50B2-49BD-BFC7-CA56D742D43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7855145-22EE-4A99-88A6-83074E50686C}" type="datetimeFigureOut">
              <a:rPr lang="nb-NO" smtClean="0"/>
              <a:t>01.09.2022</a:t>
            </a:fld>
            <a:endParaRPr lang="nb-NO"/>
          </a:p>
        </p:txBody>
      </p:sp>
      <p:sp>
        <p:nvSpPr>
          <p:cNvPr id="6" name="Plassholder for bunntekst 5">
            <a:extLst>
              <a:ext uri="{FF2B5EF4-FFF2-40B4-BE49-F238E27FC236}">
                <a16:creationId xmlns:a16="http://schemas.microsoft.com/office/drawing/2014/main" id="{70EA6A08-3F89-4E3C-93F7-8E88C6D0D3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nb-NO"/>
          </a:p>
        </p:txBody>
      </p:sp>
      <p:sp>
        <p:nvSpPr>
          <p:cNvPr id="7" name="Plassholder for lysbildenummer 6">
            <a:extLst>
              <a:ext uri="{FF2B5EF4-FFF2-40B4-BE49-F238E27FC236}">
                <a16:creationId xmlns:a16="http://schemas.microsoft.com/office/drawing/2014/main" id="{67337E67-EC5B-4D33-93EC-7D708881E2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3E0BDD7-6D86-4ABC-8FC9-F03F9FD73029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0431756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ittel 1">
            <a:extLst>
              <a:ext uri="{FF2B5EF4-FFF2-40B4-BE49-F238E27FC236}">
                <a16:creationId xmlns:a16="http://schemas.microsoft.com/office/drawing/2014/main" id="{906F86BB-7DBD-48CF-B8E8-0ED5238B1D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951878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039136BA-DDE5-41D7-B5AE-7BDB156DBDD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sp>
        <p:nvSpPr>
          <p:cNvPr id="9" name="Rektangel 8">
            <a:extLst>
              <a:ext uri="{FF2B5EF4-FFF2-40B4-BE49-F238E27FC236}">
                <a16:creationId xmlns:a16="http://schemas.microsoft.com/office/drawing/2014/main" id="{66AD10E3-785E-4BC7-B4EB-F78B1CFEB038}"/>
              </a:ext>
            </a:extLst>
          </p:cNvPr>
          <p:cNvSpPr/>
          <p:nvPr userDrawn="1"/>
        </p:nvSpPr>
        <p:spPr>
          <a:xfrm>
            <a:off x="838200" y="6311900"/>
            <a:ext cx="4174375" cy="45719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10" name="Bilde 9" descr="Et bilde som inneholder skilt, utendørs&#10;&#10;Automatisk generert beskrivelse">
            <a:extLst>
              <a:ext uri="{FF2B5EF4-FFF2-40B4-BE49-F238E27FC236}">
                <a16:creationId xmlns:a16="http://schemas.microsoft.com/office/drawing/2014/main" id="{FCA387BE-FD18-4768-8BA5-FAD94D10C4D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8753"/>
          <a:stretch/>
        </p:blipFill>
        <p:spPr>
          <a:xfrm>
            <a:off x="10592868" y="466531"/>
            <a:ext cx="760931" cy="1064086"/>
          </a:xfrm>
          <a:prstGeom prst="rect">
            <a:avLst/>
          </a:prstGeom>
        </p:spPr>
      </p:pic>
      <p:sp>
        <p:nvSpPr>
          <p:cNvPr id="6" name="Rektangel 5">
            <a:extLst>
              <a:ext uri="{FF2B5EF4-FFF2-40B4-BE49-F238E27FC236}">
                <a16:creationId xmlns:a16="http://schemas.microsoft.com/office/drawing/2014/main" id="{DBD33368-18D6-4C6A-8294-B8C7A1FF86D3}"/>
              </a:ext>
            </a:extLst>
          </p:cNvPr>
          <p:cNvSpPr/>
          <p:nvPr userDrawn="1"/>
        </p:nvSpPr>
        <p:spPr>
          <a:xfrm>
            <a:off x="7179427" y="6311900"/>
            <a:ext cx="4174375" cy="45719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5" name="Bilde 4">
            <a:extLst>
              <a:ext uri="{FF2B5EF4-FFF2-40B4-BE49-F238E27FC236}">
                <a16:creationId xmlns:a16="http://schemas.microsoft.com/office/drawing/2014/main" id="{8D56574B-1789-4763-95E1-D1845E26B959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1864" y="6107421"/>
            <a:ext cx="1108273" cy="454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84889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rgbClr val="002060"/>
          </a:solidFill>
          <a:latin typeface="Amplitude Bold" panose="02000806050000020004" pitchFamily="50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rgbClr val="002060"/>
          </a:solidFill>
          <a:latin typeface="AmplitudeWide Light" panose="02000603040000020004" pitchFamily="50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rgbClr val="002060"/>
          </a:solidFill>
          <a:latin typeface="AmplitudeWide Light" panose="02000603040000020004" pitchFamily="50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rgbClr val="002060"/>
          </a:solidFill>
          <a:latin typeface="AmplitudeWide Light" panose="02000603040000020004" pitchFamily="50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002060"/>
          </a:solidFill>
          <a:latin typeface="AmplitudeWide Light" panose="02000603040000020004" pitchFamily="50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002060"/>
          </a:solidFill>
          <a:latin typeface="AmplitudeWide Light" panose="02000603040000020004" pitchFamily="50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svg"/><Relationship Id="rId13" Type="http://schemas.openxmlformats.org/officeDocument/2006/relationships/image" Target="../media/image24.png"/><Relationship Id="rId18" Type="http://schemas.openxmlformats.org/officeDocument/2006/relationships/image" Target="../media/image29.pn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12" Type="http://schemas.openxmlformats.org/officeDocument/2006/relationships/image" Target="../media/image23.svg"/><Relationship Id="rId17" Type="http://schemas.openxmlformats.org/officeDocument/2006/relationships/image" Target="../media/image28.png"/><Relationship Id="rId2" Type="http://schemas.openxmlformats.org/officeDocument/2006/relationships/image" Target="../media/image13.png"/><Relationship Id="rId16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eg"/><Relationship Id="rId11" Type="http://schemas.openxmlformats.org/officeDocument/2006/relationships/image" Target="../media/image22.png"/><Relationship Id="rId5" Type="http://schemas.openxmlformats.org/officeDocument/2006/relationships/image" Target="../media/image16.png"/><Relationship Id="rId15" Type="http://schemas.openxmlformats.org/officeDocument/2006/relationships/image" Target="../media/image26.png"/><Relationship Id="rId10" Type="http://schemas.openxmlformats.org/officeDocument/2006/relationships/image" Target="../media/image21.svg"/><Relationship Id="rId19" Type="http://schemas.openxmlformats.org/officeDocument/2006/relationships/image" Target="../media/image30.jpg"/><Relationship Id="rId4" Type="http://schemas.openxmlformats.org/officeDocument/2006/relationships/image" Target="../media/image15.svg"/><Relationship Id="rId9" Type="http://schemas.openxmlformats.org/officeDocument/2006/relationships/image" Target="../media/image20.png"/><Relationship Id="rId14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7000" b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06C55C12-E833-4A67-89A0-6C40771B170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66800" y="2220281"/>
            <a:ext cx="10058399" cy="2044230"/>
          </a:xfrm>
        </p:spPr>
        <p:txBody>
          <a:bodyPr>
            <a:normAutofit fontScale="90000"/>
          </a:bodyPr>
          <a:lstStyle/>
          <a:p>
            <a:r>
              <a:rPr lang="nb-NO" dirty="0"/>
              <a:t>Grafikkelementer </a:t>
            </a:r>
            <a:br>
              <a:rPr lang="nb-NO" dirty="0"/>
            </a:br>
            <a:r>
              <a:rPr lang="nb-NO" dirty="0"/>
              <a:t>BLNO herrer</a:t>
            </a:r>
            <a:br>
              <a:rPr lang="nb-NO" dirty="0"/>
            </a:br>
            <a:r>
              <a:rPr lang="nb-NO" dirty="0"/>
              <a:t> live </a:t>
            </a:r>
            <a:r>
              <a:rPr lang="nb-NO" dirty="0" err="1"/>
              <a:t>stream</a:t>
            </a:r>
            <a:endParaRPr lang="nb-NO" dirty="0"/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DFFB818F-BCB9-41F9-9136-920F9595564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b-NO" dirty="0"/>
              <a:t>Lag grafikk til din BLNO sending</a:t>
            </a:r>
          </a:p>
        </p:txBody>
      </p:sp>
    </p:spTree>
    <p:extLst>
      <p:ext uri="{BB962C8B-B14F-4D97-AF65-F5344CB8AC3E}">
        <p14:creationId xmlns:p14="http://schemas.microsoft.com/office/powerpoint/2010/main" val="8974193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Bilde 4" descr="Et bilde som inneholder tekst&#10;&#10;Automatisk generert beskrivelse">
            <a:extLst>
              <a:ext uri="{FF2B5EF4-FFF2-40B4-BE49-F238E27FC236}">
                <a16:creationId xmlns:a16="http://schemas.microsoft.com/office/drawing/2014/main" id="{D2DD5779-0030-4C2A-90F1-22EDE24D0D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6900" y="1303849"/>
            <a:ext cx="4528428" cy="2529920"/>
          </a:xfrm>
          <a:prstGeom prst="rect">
            <a:avLst/>
          </a:prstGeom>
        </p:spPr>
      </p:pic>
      <p:graphicFrame>
        <p:nvGraphicFramePr>
          <p:cNvPr id="7" name="Tabell 6">
            <a:extLst>
              <a:ext uri="{FF2B5EF4-FFF2-40B4-BE49-F238E27FC236}">
                <a16:creationId xmlns:a16="http://schemas.microsoft.com/office/drawing/2014/main" id="{58FE8448-71DC-4A32-979A-AA0895A5EE2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7025456"/>
              </p:ext>
            </p:extLst>
          </p:nvPr>
        </p:nvGraphicFramePr>
        <p:xfrm>
          <a:off x="3345115" y="1781831"/>
          <a:ext cx="4471997" cy="172502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478746">
                  <a:extLst>
                    <a:ext uri="{9D8B030D-6E8A-4147-A177-3AD203B41FA5}">
                      <a16:colId xmlns:a16="http://schemas.microsoft.com/office/drawing/2014/main" val="1386098963"/>
                    </a:ext>
                  </a:extLst>
                </a:gridCol>
                <a:gridCol w="211290">
                  <a:extLst>
                    <a:ext uri="{9D8B030D-6E8A-4147-A177-3AD203B41FA5}">
                      <a16:colId xmlns:a16="http://schemas.microsoft.com/office/drawing/2014/main" val="4219121091"/>
                    </a:ext>
                  </a:extLst>
                </a:gridCol>
                <a:gridCol w="1096290">
                  <a:extLst>
                    <a:ext uri="{9D8B030D-6E8A-4147-A177-3AD203B41FA5}">
                      <a16:colId xmlns:a16="http://schemas.microsoft.com/office/drawing/2014/main" val="2817021843"/>
                    </a:ext>
                  </a:extLst>
                </a:gridCol>
                <a:gridCol w="211290">
                  <a:extLst>
                    <a:ext uri="{9D8B030D-6E8A-4147-A177-3AD203B41FA5}">
                      <a16:colId xmlns:a16="http://schemas.microsoft.com/office/drawing/2014/main" val="4175379913"/>
                    </a:ext>
                  </a:extLst>
                </a:gridCol>
                <a:gridCol w="1474381">
                  <a:extLst>
                    <a:ext uri="{9D8B030D-6E8A-4147-A177-3AD203B41FA5}">
                      <a16:colId xmlns:a16="http://schemas.microsoft.com/office/drawing/2014/main" val="3877733185"/>
                    </a:ext>
                  </a:extLst>
                </a:gridCol>
              </a:tblGrid>
              <a:tr h="176082">
                <a:tc>
                  <a:txBody>
                    <a:bodyPr/>
                    <a:lstStyle/>
                    <a:p>
                      <a:pPr algn="r"/>
                      <a:r>
                        <a:rPr lang="nb-NO" sz="1050" b="1" dirty="0">
                          <a:latin typeface="Aftika Bold" panose="00000800000000000000" pitchFamily="2" charset="0"/>
                        </a:rPr>
                        <a:t>Bærum Basket</a:t>
                      </a:r>
                    </a:p>
                  </a:txBody>
                  <a:tcPr marL="92945" marR="92945" marT="46472" marB="4647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nb-NO" sz="500" b="1" dirty="0">
                        <a:latin typeface="Aftika Bold" panose="00000800000000000000" pitchFamily="2" charset="0"/>
                      </a:endParaRPr>
                    </a:p>
                  </a:txBody>
                  <a:tcPr marL="92945" marR="92945" marT="46472" marB="4647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b="1" dirty="0">
                          <a:latin typeface="Aftika Bold" panose="00000800000000000000" pitchFamily="2" charset="0"/>
                        </a:rPr>
                        <a:t>STATISTIKK</a:t>
                      </a:r>
                    </a:p>
                  </a:txBody>
                  <a:tcPr marL="92945" marR="92945" marT="46472" marB="4647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nb-NO" sz="600" b="1" dirty="0">
                        <a:latin typeface="Aftika Bold" panose="00000800000000000000" pitchFamily="2" charset="0"/>
                      </a:endParaRPr>
                    </a:p>
                  </a:txBody>
                  <a:tcPr marL="92945" marR="92945" marT="46472" marB="4647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nb-NO" sz="1050" b="1" dirty="0">
                          <a:latin typeface="Aftika Bold" panose="00000800000000000000" pitchFamily="2" charset="0"/>
                        </a:rPr>
                        <a:t>Ammerud</a:t>
                      </a:r>
                    </a:p>
                  </a:txBody>
                  <a:tcPr marL="92945" marR="92945" marT="46472" marB="4647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312802057"/>
                  </a:ext>
                </a:extLst>
              </a:tr>
              <a:tr h="176082">
                <a:tc>
                  <a:txBody>
                    <a:bodyPr/>
                    <a:lstStyle/>
                    <a:p>
                      <a:pPr algn="r"/>
                      <a:r>
                        <a:rPr lang="nb-NO" sz="1000" dirty="0">
                          <a:latin typeface="Aftika Bold" panose="00000800000000000000" pitchFamily="2" charset="0"/>
                        </a:rPr>
                        <a:t>32</a:t>
                      </a:r>
                    </a:p>
                  </a:txBody>
                  <a:tcPr marL="92945" marR="92945" marT="46472" marB="4647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nb-NO" sz="400" dirty="0">
                        <a:latin typeface="Aftika Bold" panose="00000800000000000000" pitchFamily="2" charset="0"/>
                      </a:endParaRPr>
                    </a:p>
                  </a:txBody>
                  <a:tcPr marL="92945" marR="92945" marT="46472" marB="4647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900" dirty="0">
                          <a:latin typeface="Aftika Bold" panose="00000800000000000000" pitchFamily="2" charset="0"/>
                        </a:rPr>
                        <a:t>Poeng</a:t>
                      </a:r>
                    </a:p>
                  </a:txBody>
                  <a:tcPr marL="92945" marR="92945" marT="46472" marB="4647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nb-NO" sz="500" dirty="0">
                        <a:latin typeface="Aftika Bold" panose="00000800000000000000" pitchFamily="2" charset="0"/>
                      </a:endParaRPr>
                    </a:p>
                  </a:txBody>
                  <a:tcPr marL="92945" marR="92945" marT="46472" marB="4647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Aftika Bold" panose="00000800000000000000" pitchFamily="2" charset="0"/>
                        </a:rPr>
                        <a:t>24</a:t>
                      </a:r>
                    </a:p>
                  </a:txBody>
                  <a:tcPr marL="92945" marR="92945" marT="46472" marB="4647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559083778"/>
                  </a:ext>
                </a:extLst>
              </a:tr>
              <a:tr h="176082">
                <a:tc>
                  <a:txBody>
                    <a:bodyPr/>
                    <a:lstStyle/>
                    <a:p>
                      <a:pPr algn="r"/>
                      <a:r>
                        <a:rPr lang="nb-NO" sz="1000" dirty="0">
                          <a:latin typeface="Aftika Bold" panose="00000800000000000000" pitchFamily="2" charset="0"/>
                        </a:rPr>
                        <a:t>55%</a:t>
                      </a:r>
                    </a:p>
                  </a:txBody>
                  <a:tcPr marL="92945" marR="92945" marT="46472" marB="4647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nb-NO" sz="400" dirty="0">
                        <a:latin typeface="Aftika Bold" panose="00000800000000000000" pitchFamily="2" charset="0"/>
                      </a:endParaRPr>
                    </a:p>
                  </a:txBody>
                  <a:tcPr marL="92945" marR="92945" marT="46472" marB="4647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900" dirty="0">
                          <a:latin typeface="Aftika Bold" panose="00000800000000000000" pitchFamily="2" charset="0"/>
                        </a:rPr>
                        <a:t>3P%</a:t>
                      </a:r>
                    </a:p>
                  </a:txBody>
                  <a:tcPr marL="92945" marR="92945" marT="46472" marB="4647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nb-NO" sz="500" dirty="0">
                        <a:latin typeface="Aftika Bold" panose="00000800000000000000" pitchFamily="2" charset="0"/>
                      </a:endParaRPr>
                    </a:p>
                  </a:txBody>
                  <a:tcPr marL="92945" marR="92945" marT="46472" marB="4647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Aftika Bold" panose="00000800000000000000" pitchFamily="2" charset="0"/>
                        </a:rPr>
                        <a:t>45%</a:t>
                      </a:r>
                    </a:p>
                  </a:txBody>
                  <a:tcPr marL="92945" marR="92945" marT="46472" marB="4647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016545735"/>
                  </a:ext>
                </a:extLst>
              </a:tr>
              <a:tr h="176082">
                <a:tc>
                  <a:txBody>
                    <a:bodyPr/>
                    <a:lstStyle/>
                    <a:p>
                      <a:pPr algn="r"/>
                      <a:r>
                        <a:rPr lang="nb-NO" sz="1000" dirty="0">
                          <a:latin typeface="Aftika Bold" panose="00000800000000000000" pitchFamily="2" charset="0"/>
                        </a:rPr>
                        <a:t>67%</a:t>
                      </a:r>
                    </a:p>
                  </a:txBody>
                  <a:tcPr marL="92945" marR="92945" marT="46472" marB="4647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nb-NO" sz="400" dirty="0">
                        <a:latin typeface="Aftika Bold" panose="00000800000000000000" pitchFamily="2" charset="0"/>
                      </a:endParaRPr>
                    </a:p>
                  </a:txBody>
                  <a:tcPr marL="92945" marR="92945" marT="46472" marB="4647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900" dirty="0">
                          <a:latin typeface="Aftika Bold" panose="00000800000000000000" pitchFamily="2" charset="0"/>
                        </a:rPr>
                        <a:t>2P%</a:t>
                      </a:r>
                    </a:p>
                  </a:txBody>
                  <a:tcPr marL="92945" marR="92945" marT="46472" marB="4647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nb-NO" sz="500" dirty="0">
                        <a:latin typeface="Aftika Bold" panose="00000800000000000000" pitchFamily="2" charset="0"/>
                      </a:endParaRPr>
                    </a:p>
                  </a:txBody>
                  <a:tcPr marL="92945" marR="92945" marT="46472" marB="4647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Aftika Bold" panose="00000800000000000000" pitchFamily="2" charset="0"/>
                        </a:rPr>
                        <a:t>33</a:t>
                      </a:r>
                    </a:p>
                  </a:txBody>
                  <a:tcPr marL="92945" marR="92945" marT="46472" marB="4647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725913744"/>
                  </a:ext>
                </a:extLst>
              </a:tr>
              <a:tr h="176082">
                <a:tc>
                  <a:txBody>
                    <a:bodyPr/>
                    <a:lstStyle/>
                    <a:p>
                      <a:pPr algn="r"/>
                      <a:r>
                        <a:rPr lang="nb-NO" sz="1000" dirty="0">
                          <a:latin typeface="Aftika Bold" panose="00000800000000000000" pitchFamily="2" charset="0"/>
                        </a:rPr>
                        <a:t>85%</a:t>
                      </a:r>
                    </a:p>
                  </a:txBody>
                  <a:tcPr marL="92945" marR="92945" marT="46472" marB="4647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nb-NO" sz="400" dirty="0">
                        <a:latin typeface="Aftika Bold" panose="00000800000000000000" pitchFamily="2" charset="0"/>
                      </a:endParaRPr>
                    </a:p>
                  </a:txBody>
                  <a:tcPr marL="92945" marR="92945" marT="46472" marB="4647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900" dirty="0">
                          <a:latin typeface="Aftika Bold" panose="00000800000000000000" pitchFamily="2" charset="0"/>
                        </a:rPr>
                        <a:t>1P%</a:t>
                      </a:r>
                    </a:p>
                  </a:txBody>
                  <a:tcPr marL="92945" marR="92945" marT="46472" marB="4647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nb-NO" sz="500" dirty="0">
                        <a:latin typeface="Aftika Bold" panose="00000800000000000000" pitchFamily="2" charset="0"/>
                      </a:endParaRPr>
                    </a:p>
                  </a:txBody>
                  <a:tcPr marL="92945" marR="92945" marT="46472" marB="4647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Aftika Bold" panose="00000800000000000000" pitchFamily="2" charset="0"/>
                        </a:rPr>
                        <a:t>95%</a:t>
                      </a:r>
                    </a:p>
                  </a:txBody>
                  <a:tcPr marL="92945" marR="92945" marT="46472" marB="4647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23215425"/>
                  </a:ext>
                </a:extLst>
              </a:tr>
              <a:tr h="176082">
                <a:tc>
                  <a:txBody>
                    <a:bodyPr/>
                    <a:lstStyle/>
                    <a:p>
                      <a:pPr algn="r"/>
                      <a:r>
                        <a:rPr lang="nb-NO" sz="1000" dirty="0">
                          <a:latin typeface="Aftika Bold" panose="00000800000000000000" pitchFamily="2" charset="0"/>
                        </a:rPr>
                        <a:t>16</a:t>
                      </a:r>
                    </a:p>
                  </a:txBody>
                  <a:tcPr marL="92945" marR="92945" marT="46472" marB="4647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nb-NO" sz="400" dirty="0">
                        <a:latin typeface="Aftika Bold" panose="00000800000000000000" pitchFamily="2" charset="0"/>
                      </a:endParaRPr>
                    </a:p>
                  </a:txBody>
                  <a:tcPr marL="92945" marR="92945" marT="46472" marB="4647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900" dirty="0">
                          <a:latin typeface="Aftika Bold" panose="00000800000000000000" pitchFamily="2" charset="0"/>
                        </a:rPr>
                        <a:t>Returer</a:t>
                      </a:r>
                    </a:p>
                  </a:txBody>
                  <a:tcPr marL="92945" marR="92945" marT="46472" marB="4647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nb-NO" sz="500" dirty="0">
                        <a:latin typeface="Aftika Bold" panose="00000800000000000000" pitchFamily="2" charset="0"/>
                      </a:endParaRPr>
                    </a:p>
                  </a:txBody>
                  <a:tcPr marL="92945" marR="92945" marT="46472" marB="4647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Aftika Bold" panose="00000800000000000000" pitchFamily="2" charset="0"/>
                        </a:rPr>
                        <a:t>18</a:t>
                      </a:r>
                    </a:p>
                  </a:txBody>
                  <a:tcPr marL="92945" marR="92945" marT="46472" marB="4647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583011552"/>
                  </a:ext>
                </a:extLst>
              </a:tr>
              <a:tr h="165715">
                <a:tc>
                  <a:txBody>
                    <a:bodyPr/>
                    <a:lstStyle/>
                    <a:p>
                      <a:pPr algn="r"/>
                      <a:r>
                        <a:rPr lang="nb-NO" sz="1000" dirty="0">
                          <a:latin typeface="Aftika Bold" panose="00000800000000000000" pitchFamily="2" charset="0"/>
                        </a:rPr>
                        <a:t>5</a:t>
                      </a:r>
                    </a:p>
                  </a:txBody>
                  <a:tcPr marL="92945" marR="92945" marT="46472" marB="4647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nb-NO" sz="400" dirty="0">
                        <a:latin typeface="Aftika Bold" panose="00000800000000000000" pitchFamily="2" charset="0"/>
                      </a:endParaRPr>
                    </a:p>
                  </a:txBody>
                  <a:tcPr marL="92945" marR="92945" marT="46472" marB="4647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900" dirty="0">
                          <a:latin typeface="Aftika Bold" panose="00000800000000000000" pitchFamily="2" charset="0"/>
                        </a:rPr>
                        <a:t>Assist</a:t>
                      </a:r>
                    </a:p>
                  </a:txBody>
                  <a:tcPr marL="92945" marR="92945" marT="46472" marB="4647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nb-NO" sz="500" dirty="0">
                        <a:latin typeface="Aftika Bold" panose="00000800000000000000" pitchFamily="2" charset="0"/>
                      </a:endParaRPr>
                    </a:p>
                  </a:txBody>
                  <a:tcPr marL="92945" marR="92945" marT="46472" marB="4647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Aftika Bold" panose="00000800000000000000" pitchFamily="2" charset="0"/>
                        </a:rPr>
                        <a:t>9</a:t>
                      </a:r>
                    </a:p>
                  </a:txBody>
                  <a:tcPr marL="92945" marR="92945" marT="46472" marB="4647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43932650"/>
                  </a:ext>
                </a:extLst>
              </a:tr>
            </a:tbl>
          </a:graphicData>
        </a:graphic>
      </p:graphicFrame>
      <p:sp>
        <p:nvSpPr>
          <p:cNvPr id="4" name="Tittel 1">
            <a:extLst>
              <a:ext uri="{FF2B5EF4-FFF2-40B4-BE49-F238E27FC236}">
                <a16:creationId xmlns:a16="http://schemas.microsoft.com/office/drawing/2014/main" id="{F187D3E8-4191-483E-95B3-429BEEDBAF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185" y="132212"/>
            <a:ext cx="4433595" cy="618018"/>
          </a:xfrm>
        </p:spPr>
        <p:txBody>
          <a:bodyPr>
            <a:noAutofit/>
          </a:bodyPr>
          <a:lstStyle/>
          <a:p>
            <a:r>
              <a:rPr lang="nb-NO" sz="2400" dirty="0"/>
              <a:t>Eksempel – Statistikk</a:t>
            </a:r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ACD1BC84-3517-9E5F-313A-81657F9ADE0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6899" y="1303849"/>
            <a:ext cx="4528428" cy="2536442"/>
          </a:xfrm>
          <a:prstGeom prst="rect">
            <a:avLst/>
          </a:prstGeom>
        </p:spPr>
      </p:pic>
      <p:graphicFrame>
        <p:nvGraphicFramePr>
          <p:cNvPr id="8" name="Tabell 7">
            <a:extLst>
              <a:ext uri="{FF2B5EF4-FFF2-40B4-BE49-F238E27FC236}">
                <a16:creationId xmlns:a16="http://schemas.microsoft.com/office/drawing/2014/main" id="{41D6A194-02F8-6157-5BFB-F312E88CF45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3349559"/>
              </p:ext>
            </p:extLst>
          </p:nvPr>
        </p:nvGraphicFramePr>
        <p:xfrm>
          <a:off x="3212848" y="1789766"/>
          <a:ext cx="4632479" cy="2050527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630135">
                  <a:extLst>
                    <a:ext uri="{9D8B030D-6E8A-4147-A177-3AD203B41FA5}">
                      <a16:colId xmlns:a16="http://schemas.microsoft.com/office/drawing/2014/main" val="1386098963"/>
                    </a:ext>
                  </a:extLst>
                </a:gridCol>
                <a:gridCol w="225302">
                  <a:extLst>
                    <a:ext uri="{9D8B030D-6E8A-4147-A177-3AD203B41FA5}">
                      <a16:colId xmlns:a16="http://schemas.microsoft.com/office/drawing/2014/main" val="4219121091"/>
                    </a:ext>
                  </a:extLst>
                </a:gridCol>
                <a:gridCol w="944337">
                  <a:extLst>
                    <a:ext uri="{9D8B030D-6E8A-4147-A177-3AD203B41FA5}">
                      <a16:colId xmlns:a16="http://schemas.microsoft.com/office/drawing/2014/main" val="2817021843"/>
                    </a:ext>
                  </a:extLst>
                </a:gridCol>
                <a:gridCol w="207377">
                  <a:extLst>
                    <a:ext uri="{9D8B030D-6E8A-4147-A177-3AD203B41FA5}">
                      <a16:colId xmlns:a16="http://schemas.microsoft.com/office/drawing/2014/main" val="4175379913"/>
                    </a:ext>
                  </a:extLst>
                </a:gridCol>
                <a:gridCol w="1625328">
                  <a:extLst>
                    <a:ext uri="{9D8B030D-6E8A-4147-A177-3AD203B41FA5}">
                      <a16:colId xmlns:a16="http://schemas.microsoft.com/office/drawing/2014/main" val="3877733185"/>
                    </a:ext>
                  </a:extLst>
                </a:gridCol>
              </a:tblGrid>
              <a:tr h="244596">
                <a:tc>
                  <a:txBody>
                    <a:bodyPr/>
                    <a:lstStyle/>
                    <a:p>
                      <a:pPr algn="ctr"/>
                      <a:endParaRPr lang="nb-NO" sz="1000" dirty="0"/>
                    </a:p>
                  </a:txBody>
                  <a:tcPr marL="59872" marR="59872" marT="29936" marB="2993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b-NO" sz="1000" dirty="0"/>
                    </a:p>
                  </a:txBody>
                  <a:tcPr marL="59872" marR="59872" marT="29936" marB="2993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b-NO" sz="800" dirty="0"/>
                    </a:p>
                  </a:txBody>
                  <a:tcPr marL="59872" marR="59872" marT="29936" marB="2993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b-NO" sz="1000" dirty="0"/>
                    </a:p>
                  </a:txBody>
                  <a:tcPr marL="59872" marR="59872" marT="29936" marB="2993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b-NO" sz="1000" dirty="0"/>
                    </a:p>
                  </a:txBody>
                  <a:tcPr marL="59872" marR="59872" marT="29936" marB="2993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525255967"/>
                  </a:ext>
                </a:extLst>
              </a:tr>
              <a:tr h="216903">
                <a:tc>
                  <a:txBody>
                    <a:bodyPr/>
                    <a:lstStyle/>
                    <a:p>
                      <a:pPr algn="r"/>
                      <a:r>
                        <a:rPr lang="nb-NO" sz="1000" b="1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ASKER ALIENS</a:t>
                      </a:r>
                    </a:p>
                  </a:txBody>
                  <a:tcPr marL="59872" marR="59872" marT="29936" marB="2993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nb-NO" sz="1000" b="1" dirty="0"/>
                    </a:p>
                  </a:txBody>
                  <a:tcPr marL="59872" marR="59872" marT="29936" marB="2993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b="1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STATISTIKK</a:t>
                      </a:r>
                    </a:p>
                  </a:txBody>
                  <a:tcPr marL="59872" marR="59872" marT="29936" marB="2993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nb-NO" sz="1000" b="1" dirty="0"/>
                    </a:p>
                  </a:txBody>
                  <a:tcPr marL="59872" marR="59872" marT="29936" marB="2993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nb-NO" sz="1000" b="1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TROMSØ STORM</a:t>
                      </a:r>
                    </a:p>
                  </a:txBody>
                  <a:tcPr marL="59872" marR="59872" marT="29936" marB="2993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312802057"/>
                  </a:ext>
                </a:extLst>
              </a:tr>
              <a:tr h="216903">
                <a:tc>
                  <a:txBody>
                    <a:bodyPr/>
                    <a:lstStyle/>
                    <a:p>
                      <a:pPr algn="r"/>
                      <a:r>
                        <a:rPr lang="nb-NO" sz="1000" b="0" i="0" u="none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32</a:t>
                      </a:r>
                    </a:p>
                  </a:txBody>
                  <a:tcPr marL="59872" marR="59872" marT="29936" marB="2993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nb-NO" sz="1000" b="0" i="0" u="none" dirty="0"/>
                    </a:p>
                  </a:txBody>
                  <a:tcPr marL="59872" marR="59872" marT="29936" marB="2993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b="0" i="0" u="none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Poeng</a:t>
                      </a:r>
                    </a:p>
                  </a:txBody>
                  <a:tcPr marL="59872" marR="59872" marT="29936" marB="2993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nb-NO" sz="1000" b="0" i="0" u="none" dirty="0"/>
                    </a:p>
                  </a:txBody>
                  <a:tcPr marL="59872" marR="59872" marT="29936" marB="2993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nb-NO" sz="1000" b="0" i="0" u="none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24</a:t>
                      </a:r>
                    </a:p>
                  </a:txBody>
                  <a:tcPr marL="59872" marR="59872" marT="29936" marB="2993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559083778"/>
                  </a:ext>
                </a:extLst>
              </a:tr>
              <a:tr h="216903">
                <a:tc>
                  <a:txBody>
                    <a:bodyPr/>
                    <a:lstStyle/>
                    <a:p>
                      <a:pPr algn="r"/>
                      <a:r>
                        <a:rPr lang="nb-NO" sz="1000" b="0" i="0" u="none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55%</a:t>
                      </a:r>
                    </a:p>
                  </a:txBody>
                  <a:tcPr marL="59872" marR="59872" marT="29936" marB="2993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nb-NO" sz="1000" b="0" i="0" u="none" dirty="0"/>
                    </a:p>
                  </a:txBody>
                  <a:tcPr marL="59872" marR="59872" marT="29936" marB="2993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b="0" i="0" u="none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3P%</a:t>
                      </a:r>
                    </a:p>
                  </a:txBody>
                  <a:tcPr marL="59872" marR="59872" marT="29936" marB="2993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nb-NO" sz="1000" b="0" i="0" u="none" dirty="0"/>
                    </a:p>
                  </a:txBody>
                  <a:tcPr marL="59872" marR="59872" marT="29936" marB="2993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nb-NO" sz="1000" b="0" i="0" u="none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45%</a:t>
                      </a:r>
                    </a:p>
                  </a:txBody>
                  <a:tcPr marL="59872" marR="59872" marT="29936" marB="2993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016545735"/>
                  </a:ext>
                </a:extLst>
              </a:tr>
              <a:tr h="216903">
                <a:tc>
                  <a:txBody>
                    <a:bodyPr/>
                    <a:lstStyle/>
                    <a:p>
                      <a:pPr algn="r"/>
                      <a:r>
                        <a:rPr lang="nb-NO" sz="1000" b="0" i="0" u="none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67%</a:t>
                      </a:r>
                    </a:p>
                  </a:txBody>
                  <a:tcPr marL="59872" marR="59872" marT="29936" marB="2993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nb-NO" sz="1000" b="0" i="0" u="none" dirty="0"/>
                    </a:p>
                  </a:txBody>
                  <a:tcPr marL="59872" marR="59872" marT="29936" marB="2993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b="0" i="0" u="none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2P%</a:t>
                      </a:r>
                    </a:p>
                  </a:txBody>
                  <a:tcPr marL="59872" marR="59872" marT="29936" marB="2993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nb-NO" sz="1000" b="0" i="0" u="none" dirty="0"/>
                    </a:p>
                  </a:txBody>
                  <a:tcPr marL="59872" marR="59872" marT="29936" marB="2993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nb-NO" sz="1000" b="0" i="0" u="none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33</a:t>
                      </a:r>
                    </a:p>
                  </a:txBody>
                  <a:tcPr marL="59872" marR="59872" marT="29936" marB="2993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725913744"/>
                  </a:ext>
                </a:extLst>
              </a:tr>
              <a:tr h="216903">
                <a:tc>
                  <a:txBody>
                    <a:bodyPr/>
                    <a:lstStyle/>
                    <a:p>
                      <a:pPr algn="r"/>
                      <a:r>
                        <a:rPr lang="nb-NO" sz="1000" b="0" i="0" u="none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85%</a:t>
                      </a:r>
                    </a:p>
                  </a:txBody>
                  <a:tcPr marL="59872" marR="59872" marT="29936" marB="2993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nb-NO" sz="1000" b="0" i="0" u="none" dirty="0"/>
                    </a:p>
                  </a:txBody>
                  <a:tcPr marL="59872" marR="59872" marT="29936" marB="2993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b="0" i="0" u="none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1P%</a:t>
                      </a:r>
                    </a:p>
                  </a:txBody>
                  <a:tcPr marL="59872" marR="59872" marT="29936" marB="2993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nb-NO" sz="1000" b="0" i="0" u="none" dirty="0"/>
                    </a:p>
                  </a:txBody>
                  <a:tcPr marL="59872" marR="59872" marT="29936" marB="2993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nb-NO" sz="1000" b="0" i="0" u="none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95%</a:t>
                      </a:r>
                    </a:p>
                  </a:txBody>
                  <a:tcPr marL="59872" marR="59872" marT="29936" marB="2993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23215425"/>
                  </a:ext>
                </a:extLst>
              </a:tr>
              <a:tr h="216903">
                <a:tc>
                  <a:txBody>
                    <a:bodyPr/>
                    <a:lstStyle/>
                    <a:p>
                      <a:pPr algn="r"/>
                      <a:r>
                        <a:rPr lang="nb-NO" sz="1000" b="0" i="0" u="none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16</a:t>
                      </a:r>
                    </a:p>
                  </a:txBody>
                  <a:tcPr marL="59872" marR="59872" marT="29936" marB="2993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nb-NO" sz="1000" b="0" i="0" u="none" dirty="0"/>
                    </a:p>
                  </a:txBody>
                  <a:tcPr marL="59872" marR="59872" marT="29936" marB="2993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b="0" i="0" u="none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Returer</a:t>
                      </a:r>
                    </a:p>
                  </a:txBody>
                  <a:tcPr marL="59872" marR="59872" marT="29936" marB="2993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nb-NO" sz="1000" b="0" i="0" u="none" dirty="0"/>
                    </a:p>
                  </a:txBody>
                  <a:tcPr marL="59872" marR="59872" marT="29936" marB="2993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nb-NO" sz="1000" b="0" i="0" u="none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18</a:t>
                      </a:r>
                    </a:p>
                  </a:txBody>
                  <a:tcPr marL="59872" marR="59872" marT="29936" marB="2993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583011552"/>
                  </a:ext>
                </a:extLst>
              </a:tr>
              <a:tr h="287610">
                <a:tc>
                  <a:txBody>
                    <a:bodyPr/>
                    <a:lstStyle/>
                    <a:p>
                      <a:pPr algn="r"/>
                      <a:r>
                        <a:rPr lang="nb-NO" sz="1000" b="0" i="0" u="none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5</a:t>
                      </a:r>
                    </a:p>
                  </a:txBody>
                  <a:tcPr marL="59872" marR="59872" marT="29936" marB="2993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nb-NO" sz="1000" b="0" i="0" u="none" dirty="0"/>
                    </a:p>
                  </a:txBody>
                  <a:tcPr marL="59872" marR="59872" marT="29936" marB="2993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b="0" i="0" u="none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Assist</a:t>
                      </a:r>
                    </a:p>
                  </a:txBody>
                  <a:tcPr marL="59872" marR="59872" marT="29936" marB="2993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nb-NO" sz="1000" b="0" i="0" u="none" dirty="0"/>
                    </a:p>
                  </a:txBody>
                  <a:tcPr marL="59872" marR="59872" marT="29936" marB="2993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nb-NO" sz="1000" b="0" i="0" u="none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9</a:t>
                      </a:r>
                    </a:p>
                  </a:txBody>
                  <a:tcPr marL="59872" marR="59872" marT="29936" marB="2993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43932650"/>
                  </a:ext>
                </a:extLst>
              </a:tr>
              <a:tr h="216903">
                <a:tc>
                  <a:txBody>
                    <a:bodyPr/>
                    <a:lstStyle/>
                    <a:p>
                      <a:pPr algn="ctr"/>
                      <a:endParaRPr lang="nb-NO" sz="1000" dirty="0"/>
                    </a:p>
                  </a:txBody>
                  <a:tcPr marL="59872" marR="59872" marT="29936" marB="2993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b-NO" sz="1000" dirty="0"/>
                    </a:p>
                  </a:txBody>
                  <a:tcPr marL="59872" marR="59872" marT="29936" marB="2993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b-NO" sz="1000" dirty="0"/>
                    </a:p>
                  </a:txBody>
                  <a:tcPr marL="59872" marR="59872" marT="29936" marB="2993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b-NO" sz="1000" dirty="0"/>
                    </a:p>
                  </a:txBody>
                  <a:tcPr marL="59872" marR="59872" marT="29936" marB="2993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b-NO" sz="1000" dirty="0"/>
                    </a:p>
                  </a:txBody>
                  <a:tcPr marL="59872" marR="59872" marT="29936" marB="2993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95759478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9039817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4CEAF786-9203-48D6-972E-F784AC5BD0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/>
              <a:t>3. Lagoppstilling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084700E-D1A1-42A2-AEAE-CF44C73B6AD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b-NO" dirty="0"/>
              <a:t>Gå på neste side for å sette opp</a:t>
            </a:r>
          </a:p>
        </p:txBody>
      </p:sp>
    </p:spTree>
    <p:extLst>
      <p:ext uri="{BB962C8B-B14F-4D97-AF65-F5344CB8AC3E}">
        <p14:creationId xmlns:p14="http://schemas.microsoft.com/office/powerpoint/2010/main" val="427883572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Bilde 8">
            <a:extLst>
              <a:ext uri="{FF2B5EF4-FFF2-40B4-BE49-F238E27FC236}">
                <a16:creationId xmlns:a16="http://schemas.microsoft.com/office/drawing/2014/main" id="{11104E8C-BC1E-5E79-6072-906ACD05FCA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8346" y="1246952"/>
            <a:ext cx="4528428" cy="2536442"/>
          </a:xfrm>
          <a:prstGeom prst="rect">
            <a:avLst/>
          </a:prstGeom>
        </p:spPr>
      </p:pic>
      <p:graphicFrame>
        <p:nvGraphicFramePr>
          <p:cNvPr id="13" name="Tabell 13">
            <a:extLst>
              <a:ext uri="{FF2B5EF4-FFF2-40B4-BE49-F238E27FC236}">
                <a16:creationId xmlns:a16="http://schemas.microsoft.com/office/drawing/2014/main" id="{BD4B5C29-5925-4676-8E42-03397A0403D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6794691"/>
              </p:ext>
            </p:extLst>
          </p:nvPr>
        </p:nvGraphicFramePr>
        <p:xfrm>
          <a:off x="3598877" y="1940170"/>
          <a:ext cx="1773842" cy="150954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5985">
                  <a:extLst>
                    <a:ext uri="{9D8B030D-6E8A-4147-A177-3AD203B41FA5}">
                      <a16:colId xmlns:a16="http://schemas.microsoft.com/office/drawing/2014/main" val="3007328097"/>
                    </a:ext>
                  </a:extLst>
                </a:gridCol>
                <a:gridCol w="905828">
                  <a:extLst>
                    <a:ext uri="{9D8B030D-6E8A-4147-A177-3AD203B41FA5}">
                      <a16:colId xmlns:a16="http://schemas.microsoft.com/office/drawing/2014/main" val="3269745247"/>
                    </a:ext>
                  </a:extLst>
                </a:gridCol>
                <a:gridCol w="330648">
                  <a:extLst>
                    <a:ext uri="{9D8B030D-6E8A-4147-A177-3AD203B41FA5}">
                      <a16:colId xmlns:a16="http://schemas.microsoft.com/office/drawing/2014/main" val="3108620478"/>
                    </a:ext>
                  </a:extLst>
                </a:gridCol>
                <a:gridCol w="341381">
                  <a:extLst>
                    <a:ext uri="{9D8B030D-6E8A-4147-A177-3AD203B41FA5}">
                      <a16:colId xmlns:a16="http://schemas.microsoft.com/office/drawing/2014/main" val="2994665288"/>
                    </a:ext>
                  </a:extLst>
                </a:gridCol>
              </a:tblGrid>
              <a:tr h="122085"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#</a:t>
                      </a:r>
                    </a:p>
                  </a:txBody>
                  <a:tcPr marL="24182" marR="24182" marT="12091" marB="12091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Navn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Høyde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Alder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28314904"/>
                  </a:ext>
                </a:extLst>
              </a:tr>
              <a:tr h="114718"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1</a:t>
                      </a:r>
                    </a:p>
                  </a:txBody>
                  <a:tcPr marL="24182" marR="24182" marT="12091" marB="12091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Spiller 1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190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25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46627803"/>
                  </a:ext>
                </a:extLst>
              </a:tr>
              <a:tr h="114718"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2</a:t>
                      </a:r>
                    </a:p>
                  </a:txBody>
                  <a:tcPr marL="24182" marR="24182" marT="12091" marB="12091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Spiller 2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190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25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54942660"/>
                  </a:ext>
                </a:extLst>
              </a:tr>
              <a:tr h="114718"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3</a:t>
                      </a:r>
                    </a:p>
                  </a:txBody>
                  <a:tcPr marL="24182" marR="24182" marT="12091" marB="12091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Spiller 3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190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25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85865892"/>
                  </a:ext>
                </a:extLst>
              </a:tr>
              <a:tr h="114718"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4</a:t>
                      </a:r>
                    </a:p>
                  </a:txBody>
                  <a:tcPr marL="24182" marR="24182" marT="12091" marB="12091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Spiller 4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190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25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80436604"/>
                  </a:ext>
                </a:extLst>
              </a:tr>
              <a:tr h="114718"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5</a:t>
                      </a:r>
                    </a:p>
                  </a:txBody>
                  <a:tcPr marL="24182" marR="24182" marT="12091" marB="12091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Spiller 5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190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25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0373294"/>
                  </a:ext>
                </a:extLst>
              </a:tr>
              <a:tr h="114718"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6</a:t>
                      </a:r>
                    </a:p>
                  </a:txBody>
                  <a:tcPr marL="24182" marR="24182" marT="12091" marB="12091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Spiller 6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190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25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20942178"/>
                  </a:ext>
                </a:extLst>
              </a:tr>
              <a:tr h="114718"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7</a:t>
                      </a:r>
                    </a:p>
                  </a:txBody>
                  <a:tcPr marL="24182" marR="24182" marT="12091" marB="12091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Spiller 7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190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25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57303674"/>
                  </a:ext>
                </a:extLst>
              </a:tr>
              <a:tr h="114718"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8</a:t>
                      </a:r>
                    </a:p>
                  </a:txBody>
                  <a:tcPr marL="24182" marR="24182" marT="12091" marB="12091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Spiller 8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190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25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8031893"/>
                  </a:ext>
                </a:extLst>
              </a:tr>
              <a:tr h="114718"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9</a:t>
                      </a:r>
                    </a:p>
                  </a:txBody>
                  <a:tcPr marL="24182" marR="24182" marT="12091" marB="12091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Spiller 9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190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25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41990633"/>
                  </a:ext>
                </a:extLst>
              </a:tr>
              <a:tr h="114718"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10</a:t>
                      </a:r>
                    </a:p>
                  </a:txBody>
                  <a:tcPr marL="24182" marR="24182" marT="12091" marB="12091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Spiller 10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190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25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82751795"/>
                  </a:ext>
                </a:extLst>
              </a:tr>
              <a:tr h="114718"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11</a:t>
                      </a:r>
                    </a:p>
                  </a:txBody>
                  <a:tcPr marL="24182" marR="24182" marT="12091" marB="12091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Spiller 11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190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25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63019907"/>
                  </a:ext>
                </a:extLst>
              </a:tr>
              <a:tr h="114718"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12</a:t>
                      </a:r>
                    </a:p>
                  </a:txBody>
                  <a:tcPr marL="24182" marR="24182" marT="12091" marB="12091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Spiller 12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190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25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8805882"/>
                  </a:ext>
                </a:extLst>
              </a:tr>
            </a:tbl>
          </a:graphicData>
        </a:graphic>
      </p:graphicFrame>
      <p:sp>
        <p:nvSpPr>
          <p:cNvPr id="21" name="TekstSylinder 20">
            <a:extLst>
              <a:ext uri="{FF2B5EF4-FFF2-40B4-BE49-F238E27FC236}">
                <a16:creationId xmlns:a16="http://schemas.microsoft.com/office/drawing/2014/main" id="{90443C72-987E-49A9-8BAA-D9723455FD48}"/>
              </a:ext>
            </a:extLst>
          </p:cNvPr>
          <p:cNvSpPr txBox="1"/>
          <p:nvPr/>
        </p:nvSpPr>
        <p:spPr>
          <a:xfrm>
            <a:off x="3567654" y="3462962"/>
            <a:ext cx="1094232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b-NO" sz="600" dirty="0">
                <a:solidFill>
                  <a:srgbClr val="002060"/>
                </a:solidFill>
                <a:latin typeface="Aftika Bold" panose="00000800000000000000" pitchFamily="2" charset="0"/>
              </a:rPr>
              <a:t>Head Coach:</a:t>
            </a:r>
          </a:p>
          <a:p>
            <a:r>
              <a:rPr lang="nb-NO" sz="600" dirty="0">
                <a:solidFill>
                  <a:srgbClr val="002060"/>
                </a:solidFill>
                <a:latin typeface="Aftika Bold" panose="00000800000000000000" pitchFamily="2" charset="0"/>
              </a:rPr>
              <a:t>Ass. Coach:</a:t>
            </a:r>
          </a:p>
        </p:txBody>
      </p:sp>
      <p:sp>
        <p:nvSpPr>
          <p:cNvPr id="50" name="TekstSylinder 49">
            <a:extLst>
              <a:ext uri="{FF2B5EF4-FFF2-40B4-BE49-F238E27FC236}">
                <a16:creationId xmlns:a16="http://schemas.microsoft.com/office/drawing/2014/main" id="{42C68790-372B-4EF5-8F18-02014C39043F}"/>
              </a:ext>
            </a:extLst>
          </p:cNvPr>
          <p:cNvSpPr txBox="1"/>
          <p:nvPr/>
        </p:nvSpPr>
        <p:spPr>
          <a:xfrm>
            <a:off x="5832231" y="3462962"/>
            <a:ext cx="1094232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b-NO" sz="600" dirty="0">
                <a:solidFill>
                  <a:srgbClr val="002060"/>
                </a:solidFill>
                <a:latin typeface="Aftika Bold" panose="00000800000000000000" pitchFamily="2" charset="0"/>
              </a:rPr>
              <a:t>Head Coach:</a:t>
            </a:r>
          </a:p>
          <a:p>
            <a:r>
              <a:rPr lang="nb-NO" sz="600" dirty="0">
                <a:solidFill>
                  <a:srgbClr val="002060"/>
                </a:solidFill>
                <a:latin typeface="Aftika Bold" panose="00000800000000000000" pitchFamily="2" charset="0"/>
              </a:rPr>
              <a:t>Ass. Coach:</a:t>
            </a:r>
          </a:p>
        </p:txBody>
      </p:sp>
      <p:sp>
        <p:nvSpPr>
          <p:cNvPr id="51" name="TekstSylinder 50">
            <a:extLst>
              <a:ext uri="{FF2B5EF4-FFF2-40B4-BE49-F238E27FC236}">
                <a16:creationId xmlns:a16="http://schemas.microsoft.com/office/drawing/2014/main" id="{A79BD6CB-F1FA-483C-A1AD-06BA16226F4D}"/>
              </a:ext>
            </a:extLst>
          </p:cNvPr>
          <p:cNvSpPr txBox="1"/>
          <p:nvPr/>
        </p:nvSpPr>
        <p:spPr>
          <a:xfrm>
            <a:off x="3567653" y="1744880"/>
            <a:ext cx="1773841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b-NO" sz="900" dirty="0">
                <a:solidFill>
                  <a:srgbClr val="002060"/>
                </a:solidFill>
                <a:latin typeface="Open Sans" panose="020B0806030504020204" pitchFamily="34" charset="0"/>
                <a:ea typeface="Open Sans" panose="020B0806030504020204" pitchFamily="34" charset="0"/>
                <a:cs typeface="Open Sans" panose="020B0806030504020204" pitchFamily="34" charset="0"/>
              </a:rPr>
              <a:t>Lagnavn</a:t>
            </a:r>
          </a:p>
        </p:txBody>
      </p:sp>
      <p:graphicFrame>
        <p:nvGraphicFramePr>
          <p:cNvPr id="10" name="Tabell 13">
            <a:extLst>
              <a:ext uri="{FF2B5EF4-FFF2-40B4-BE49-F238E27FC236}">
                <a16:creationId xmlns:a16="http://schemas.microsoft.com/office/drawing/2014/main" id="{26FAD7E5-15B1-304C-9B06-27787C00D96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5659661"/>
              </p:ext>
            </p:extLst>
          </p:nvPr>
        </p:nvGraphicFramePr>
        <p:xfrm>
          <a:off x="5865549" y="1938879"/>
          <a:ext cx="1773842" cy="150954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5985">
                  <a:extLst>
                    <a:ext uri="{9D8B030D-6E8A-4147-A177-3AD203B41FA5}">
                      <a16:colId xmlns:a16="http://schemas.microsoft.com/office/drawing/2014/main" val="3007328097"/>
                    </a:ext>
                  </a:extLst>
                </a:gridCol>
                <a:gridCol w="905828">
                  <a:extLst>
                    <a:ext uri="{9D8B030D-6E8A-4147-A177-3AD203B41FA5}">
                      <a16:colId xmlns:a16="http://schemas.microsoft.com/office/drawing/2014/main" val="3269745247"/>
                    </a:ext>
                  </a:extLst>
                </a:gridCol>
                <a:gridCol w="330648">
                  <a:extLst>
                    <a:ext uri="{9D8B030D-6E8A-4147-A177-3AD203B41FA5}">
                      <a16:colId xmlns:a16="http://schemas.microsoft.com/office/drawing/2014/main" val="3108620478"/>
                    </a:ext>
                  </a:extLst>
                </a:gridCol>
                <a:gridCol w="341381">
                  <a:extLst>
                    <a:ext uri="{9D8B030D-6E8A-4147-A177-3AD203B41FA5}">
                      <a16:colId xmlns:a16="http://schemas.microsoft.com/office/drawing/2014/main" val="2994665288"/>
                    </a:ext>
                  </a:extLst>
                </a:gridCol>
              </a:tblGrid>
              <a:tr h="122085"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#</a:t>
                      </a:r>
                    </a:p>
                  </a:txBody>
                  <a:tcPr marL="24182" marR="24182" marT="12091" marB="12091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Navn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Høyde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Alder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28314904"/>
                  </a:ext>
                </a:extLst>
              </a:tr>
              <a:tr h="114718"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1</a:t>
                      </a:r>
                    </a:p>
                  </a:txBody>
                  <a:tcPr marL="24182" marR="24182" marT="12091" marB="12091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Spiller 1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190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25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46627803"/>
                  </a:ext>
                </a:extLst>
              </a:tr>
              <a:tr h="114718"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2</a:t>
                      </a:r>
                    </a:p>
                  </a:txBody>
                  <a:tcPr marL="24182" marR="24182" marT="12091" marB="12091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Spiller 2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190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25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54942660"/>
                  </a:ext>
                </a:extLst>
              </a:tr>
              <a:tr h="114718"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3</a:t>
                      </a:r>
                    </a:p>
                  </a:txBody>
                  <a:tcPr marL="24182" marR="24182" marT="12091" marB="12091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Spiller 3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190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25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85865892"/>
                  </a:ext>
                </a:extLst>
              </a:tr>
              <a:tr h="114718"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4</a:t>
                      </a:r>
                    </a:p>
                  </a:txBody>
                  <a:tcPr marL="24182" marR="24182" marT="12091" marB="12091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Spiller 4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190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25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80436604"/>
                  </a:ext>
                </a:extLst>
              </a:tr>
              <a:tr h="114718"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5</a:t>
                      </a:r>
                    </a:p>
                  </a:txBody>
                  <a:tcPr marL="24182" marR="24182" marT="12091" marB="12091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Spiller 5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190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25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0373294"/>
                  </a:ext>
                </a:extLst>
              </a:tr>
              <a:tr h="114718"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6</a:t>
                      </a:r>
                    </a:p>
                  </a:txBody>
                  <a:tcPr marL="24182" marR="24182" marT="12091" marB="12091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Spiller 6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190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25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20942178"/>
                  </a:ext>
                </a:extLst>
              </a:tr>
              <a:tr h="114718"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7</a:t>
                      </a:r>
                    </a:p>
                  </a:txBody>
                  <a:tcPr marL="24182" marR="24182" marT="12091" marB="12091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Spiller 7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190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25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57303674"/>
                  </a:ext>
                </a:extLst>
              </a:tr>
              <a:tr h="114718"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8</a:t>
                      </a:r>
                    </a:p>
                  </a:txBody>
                  <a:tcPr marL="24182" marR="24182" marT="12091" marB="12091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Spiller 8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190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25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8031893"/>
                  </a:ext>
                </a:extLst>
              </a:tr>
              <a:tr h="114718"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9</a:t>
                      </a:r>
                    </a:p>
                  </a:txBody>
                  <a:tcPr marL="24182" marR="24182" marT="12091" marB="12091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Spiller 9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190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25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41990633"/>
                  </a:ext>
                </a:extLst>
              </a:tr>
              <a:tr h="114718"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10</a:t>
                      </a:r>
                    </a:p>
                  </a:txBody>
                  <a:tcPr marL="24182" marR="24182" marT="12091" marB="12091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Spiller 10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190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25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82751795"/>
                  </a:ext>
                </a:extLst>
              </a:tr>
              <a:tr h="114718"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11</a:t>
                      </a:r>
                    </a:p>
                  </a:txBody>
                  <a:tcPr marL="24182" marR="24182" marT="12091" marB="12091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Spiller 11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190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25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63019907"/>
                  </a:ext>
                </a:extLst>
              </a:tr>
              <a:tr h="114718"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12</a:t>
                      </a:r>
                    </a:p>
                  </a:txBody>
                  <a:tcPr marL="24182" marR="24182" marT="12091" marB="12091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Spiller 12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190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25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8805882"/>
                  </a:ext>
                </a:extLst>
              </a:tr>
            </a:tbl>
          </a:graphicData>
        </a:graphic>
      </p:graphicFrame>
      <p:sp>
        <p:nvSpPr>
          <p:cNvPr id="11" name="TekstSylinder 10">
            <a:extLst>
              <a:ext uri="{FF2B5EF4-FFF2-40B4-BE49-F238E27FC236}">
                <a16:creationId xmlns:a16="http://schemas.microsoft.com/office/drawing/2014/main" id="{1515DB25-41C8-9A0F-3328-9319AA2DDCBD}"/>
              </a:ext>
            </a:extLst>
          </p:cNvPr>
          <p:cNvSpPr txBox="1"/>
          <p:nvPr/>
        </p:nvSpPr>
        <p:spPr>
          <a:xfrm>
            <a:off x="5832231" y="1744880"/>
            <a:ext cx="1711569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b-NO" sz="900" dirty="0">
                <a:solidFill>
                  <a:srgbClr val="002060"/>
                </a:solidFill>
                <a:latin typeface="Open Sans" panose="020B0806030504020204" pitchFamily="34" charset="0"/>
                <a:ea typeface="Open Sans" panose="020B0806030504020204" pitchFamily="34" charset="0"/>
                <a:cs typeface="Open Sans" panose="020B0806030504020204" pitchFamily="34" charset="0"/>
              </a:rPr>
              <a:t>Lagnavn</a:t>
            </a:r>
          </a:p>
        </p:txBody>
      </p:sp>
    </p:spTree>
    <p:extLst>
      <p:ext uri="{BB962C8B-B14F-4D97-AF65-F5344CB8AC3E}">
        <p14:creationId xmlns:p14="http://schemas.microsoft.com/office/powerpoint/2010/main" val="231735570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Bilde 24">
            <a:extLst>
              <a:ext uri="{FF2B5EF4-FFF2-40B4-BE49-F238E27FC236}">
                <a16:creationId xmlns:a16="http://schemas.microsoft.com/office/drawing/2014/main" id="{1D76CDB3-C3E3-41E1-A4AA-114B47C404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8346" y="1246952"/>
            <a:ext cx="4528428" cy="2536442"/>
          </a:xfrm>
          <a:prstGeom prst="rect">
            <a:avLst/>
          </a:prstGeom>
        </p:spPr>
      </p:pic>
      <p:graphicFrame>
        <p:nvGraphicFramePr>
          <p:cNvPr id="26" name="Tabell 13">
            <a:extLst>
              <a:ext uri="{FF2B5EF4-FFF2-40B4-BE49-F238E27FC236}">
                <a16:creationId xmlns:a16="http://schemas.microsoft.com/office/drawing/2014/main" id="{3161D888-2A1C-95CA-BA01-6731119DBC2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34197315"/>
              </p:ext>
            </p:extLst>
          </p:nvPr>
        </p:nvGraphicFramePr>
        <p:xfrm>
          <a:off x="3598877" y="1940170"/>
          <a:ext cx="1773842" cy="150954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5985">
                  <a:extLst>
                    <a:ext uri="{9D8B030D-6E8A-4147-A177-3AD203B41FA5}">
                      <a16:colId xmlns:a16="http://schemas.microsoft.com/office/drawing/2014/main" val="3007328097"/>
                    </a:ext>
                  </a:extLst>
                </a:gridCol>
                <a:gridCol w="905828">
                  <a:extLst>
                    <a:ext uri="{9D8B030D-6E8A-4147-A177-3AD203B41FA5}">
                      <a16:colId xmlns:a16="http://schemas.microsoft.com/office/drawing/2014/main" val="3269745247"/>
                    </a:ext>
                  </a:extLst>
                </a:gridCol>
                <a:gridCol w="330648">
                  <a:extLst>
                    <a:ext uri="{9D8B030D-6E8A-4147-A177-3AD203B41FA5}">
                      <a16:colId xmlns:a16="http://schemas.microsoft.com/office/drawing/2014/main" val="3108620478"/>
                    </a:ext>
                  </a:extLst>
                </a:gridCol>
                <a:gridCol w="341381">
                  <a:extLst>
                    <a:ext uri="{9D8B030D-6E8A-4147-A177-3AD203B41FA5}">
                      <a16:colId xmlns:a16="http://schemas.microsoft.com/office/drawing/2014/main" val="2994665288"/>
                    </a:ext>
                  </a:extLst>
                </a:gridCol>
              </a:tblGrid>
              <a:tr h="122085"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#</a:t>
                      </a:r>
                    </a:p>
                  </a:txBody>
                  <a:tcPr marL="24182" marR="24182" marT="12091" marB="12091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Navn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Høyde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Alder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28314904"/>
                  </a:ext>
                </a:extLst>
              </a:tr>
              <a:tr h="114718"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1</a:t>
                      </a:r>
                    </a:p>
                  </a:txBody>
                  <a:tcPr marL="24182" marR="24182" marT="12091" marB="12091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Spiller 1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190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25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46627803"/>
                  </a:ext>
                </a:extLst>
              </a:tr>
              <a:tr h="114718"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2</a:t>
                      </a:r>
                    </a:p>
                  </a:txBody>
                  <a:tcPr marL="24182" marR="24182" marT="12091" marB="12091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Spiller 2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190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25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54942660"/>
                  </a:ext>
                </a:extLst>
              </a:tr>
              <a:tr h="114718"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3</a:t>
                      </a:r>
                    </a:p>
                  </a:txBody>
                  <a:tcPr marL="24182" marR="24182" marT="12091" marB="12091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Spiller 3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190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25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85865892"/>
                  </a:ext>
                </a:extLst>
              </a:tr>
              <a:tr h="114718"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4</a:t>
                      </a:r>
                    </a:p>
                  </a:txBody>
                  <a:tcPr marL="24182" marR="24182" marT="12091" marB="12091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Spiller 4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190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25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80436604"/>
                  </a:ext>
                </a:extLst>
              </a:tr>
              <a:tr h="114718"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5</a:t>
                      </a:r>
                    </a:p>
                  </a:txBody>
                  <a:tcPr marL="24182" marR="24182" marT="12091" marB="12091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Spiller 5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190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25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0373294"/>
                  </a:ext>
                </a:extLst>
              </a:tr>
              <a:tr h="114718"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6</a:t>
                      </a:r>
                    </a:p>
                  </a:txBody>
                  <a:tcPr marL="24182" marR="24182" marT="12091" marB="12091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Spiller 6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190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25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20942178"/>
                  </a:ext>
                </a:extLst>
              </a:tr>
              <a:tr h="114718"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7</a:t>
                      </a:r>
                    </a:p>
                  </a:txBody>
                  <a:tcPr marL="24182" marR="24182" marT="12091" marB="12091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Spiller 7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190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25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57303674"/>
                  </a:ext>
                </a:extLst>
              </a:tr>
              <a:tr h="114718"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8</a:t>
                      </a:r>
                    </a:p>
                  </a:txBody>
                  <a:tcPr marL="24182" marR="24182" marT="12091" marB="12091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Spiller 8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190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25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8031893"/>
                  </a:ext>
                </a:extLst>
              </a:tr>
              <a:tr h="114718"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9</a:t>
                      </a:r>
                    </a:p>
                  </a:txBody>
                  <a:tcPr marL="24182" marR="24182" marT="12091" marB="12091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Spiller 9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190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25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41990633"/>
                  </a:ext>
                </a:extLst>
              </a:tr>
              <a:tr h="114718"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10</a:t>
                      </a:r>
                    </a:p>
                  </a:txBody>
                  <a:tcPr marL="24182" marR="24182" marT="12091" marB="12091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Spiller 10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190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25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82751795"/>
                  </a:ext>
                </a:extLst>
              </a:tr>
              <a:tr h="114718"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11</a:t>
                      </a:r>
                    </a:p>
                  </a:txBody>
                  <a:tcPr marL="24182" marR="24182" marT="12091" marB="12091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Spiller 11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190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25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63019907"/>
                  </a:ext>
                </a:extLst>
              </a:tr>
              <a:tr h="114718"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12</a:t>
                      </a:r>
                    </a:p>
                  </a:txBody>
                  <a:tcPr marL="24182" marR="24182" marT="12091" marB="12091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Spiller 12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190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25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8805882"/>
                  </a:ext>
                </a:extLst>
              </a:tr>
            </a:tbl>
          </a:graphicData>
        </a:graphic>
      </p:graphicFrame>
      <p:sp>
        <p:nvSpPr>
          <p:cNvPr id="27" name="TekstSylinder 26">
            <a:extLst>
              <a:ext uri="{FF2B5EF4-FFF2-40B4-BE49-F238E27FC236}">
                <a16:creationId xmlns:a16="http://schemas.microsoft.com/office/drawing/2014/main" id="{B4A14B23-972B-A69B-B369-2DB84D71F31B}"/>
              </a:ext>
            </a:extLst>
          </p:cNvPr>
          <p:cNvSpPr txBox="1"/>
          <p:nvPr/>
        </p:nvSpPr>
        <p:spPr>
          <a:xfrm>
            <a:off x="3567654" y="3462962"/>
            <a:ext cx="1094232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b-NO" sz="600" dirty="0">
                <a:solidFill>
                  <a:srgbClr val="002060"/>
                </a:solidFill>
                <a:latin typeface="Open Sans" panose="020B0806030504020204" pitchFamily="34" charset="0"/>
                <a:ea typeface="Open Sans" panose="020B0806030504020204" pitchFamily="34" charset="0"/>
                <a:cs typeface="Open Sans" panose="020B0806030504020204" pitchFamily="34" charset="0"/>
              </a:rPr>
              <a:t>Head Coach:</a:t>
            </a:r>
          </a:p>
          <a:p>
            <a:r>
              <a:rPr lang="nb-NO" sz="600" dirty="0">
                <a:solidFill>
                  <a:srgbClr val="002060"/>
                </a:solidFill>
                <a:latin typeface="Open Sans" panose="020B0806030504020204" pitchFamily="34" charset="0"/>
                <a:ea typeface="Open Sans" panose="020B0806030504020204" pitchFamily="34" charset="0"/>
                <a:cs typeface="Open Sans" panose="020B0806030504020204" pitchFamily="34" charset="0"/>
              </a:rPr>
              <a:t>Ass. Coach:</a:t>
            </a:r>
          </a:p>
        </p:txBody>
      </p:sp>
      <p:sp>
        <p:nvSpPr>
          <p:cNvPr id="28" name="TekstSylinder 27">
            <a:extLst>
              <a:ext uri="{FF2B5EF4-FFF2-40B4-BE49-F238E27FC236}">
                <a16:creationId xmlns:a16="http://schemas.microsoft.com/office/drawing/2014/main" id="{527BB9FD-FED2-3743-8ECB-E409ED469BE6}"/>
              </a:ext>
            </a:extLst>
          </p:cNvPr>
          <p:cNvSpPr txBox="1"/>
          <p:nvPr/>
        </p:nvSpPr>
        <p:spPr>
          <a:xfrm>
            <a:off x="5832231" y="3462962"/>
            <a:ext cx="1094232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b-NO" sz="600" dirty="0">
                <a:solidFill>
                  <a:srgbClr val="002060"/>
                </a:solidFill>
                <a:latin typeface="Open Sans" panose="020B0806030504020204" pitchFamily="34" charset="0"/>
                <a:ea typeface="Open Sans" panose="020B0806030504020204" pitchFamily="34" charset="0"/>
                <a:cs typeface="Open Sans" panose="020B0806030504020204" pitchFamily="34" charset="0"/>
              </a:rPr>
              <a:t>Head Coach:</a:t>
            </a:r>
          </a:p>
          <a:p>
            <a:r>
              <a:rPr lang="nb-NO" sz="600" dirty="0">
                <a:solidFill>
                  <a:srgbClr val="002060"/>
                </a:solidFill>
                <a:latin typeface="Open Sans" panose="020B0806030504020204" pitchFamily="34" charset="0"/>
                <a:ea typeface="Open Sans" panose="020B0806030504020204" pitchFamily="34" charset="0"/>
                <a:cs typeface="Open Sans" panose="020B0806030504020204" pitchFamily="34" charset="0"/>
              </a:rPr>
              <a:t>Ass. Coach:</a:t>
            </a:r>
          </a:p>
        </p:txBody>
      </p:sp>
      <p:sp>
        <p:nvSpPr>
          <p:cNvPr id="29" name="TekstSylinder 28">
            <a:extLst>
              <a:ext uri="{FF2B5EF4-FFF2-40B4-BE49-F238E27FC236}">
                <a16:creationId xmlns:a16="http://schemas.microsoft.com/office/drawing/2014/main" id="{27870C6A-B451-48EE-89FF-19FB354917AB}"/>
              </a:ext>
            </a:extLst>
          </p:cNvPr>
          <p:cNvSpPr txBox="1"/>
          <p:nvPr/>
        </p:nvSpPr>
        <p:spPr>
          <a:xfrm>
            <a:off x="3567654" y="1744880"/>
            <a:ext cx="1773841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b-NO" sz="900" dirty="0">
                <a:solidFill>
                  <a:srgbClr val="002060"/>
                </a:solidFill>
                <a:latin typeface="Open Sans" panose="020B0806030504020204" pitchFamily="34" charset="0"/>
                <a:ea typeface="Open Sans" panose="020B0806030504020204" pitchFamily="34" charset="0"/>
                <a:cs typeface="Open Sans" panose="020B0806030504020204" pitchFamily="34" charset="0"/>
              </a:rPr>
              <a:t>Ammerud</a:t>
            </a:r>
          </a:p>
        </p:txBody>
      </p:sp>
      <p:graphicFrame>
        <p:nvGraphicFramePr>
          <p:cNvPr id="30" name="Tabell 13">
            <a:extLst>
              <a:ext uri="{FF2B5EF4-FFF2-40B4-BE49-F238E27FC236}">
                <a16:creationId xmlns:a16="http://schemas.microsoft.com/office/drawing/2014/main" id="{045E6AEE-2E60-C5B3-FFB3-676004B6C2A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4990567"/>
              </p:ext>
            </p:extLst>
          </p:nvPr>
        </p:nvGraphicFramePr>
        <p:xfrm>
          <a:off x="5865549" y="1938879"/>
          <a:ext cx="1773842" cy="150954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5985">
                  <a:extLst>
                    <a:ext uri="{9D8B030D-6E8A-4147-A177-3AD203B41FA5}">
                      <a16:colId xmlns:a16="http://schemas.microsoft.com/office/drawing/2014/main" val="3007328097"/>
                    </a:ext>
                  </a:extLst>
                </a:gridCol>
                <a:gridCol w="905828">
                  <a:extLst>
                    <a:ext uri="{9D8B030D-6E8A-4147-A177-3AD203B41FA5}">
                      <a16:colId xmlns:a16="http://schemas.microsoft.com/office/drawing/2014/main" val="3269745247"/>
                    </a:ext>
                  </a:extLst>
                </a:gridCol>
                <a:gridCol w="330648">
                  <a:extLst>
                    <a:ext uri="{9D8B030D-6E8A-4147-A177-3AD203B41FA5}">
                      <a16:colId xmlns:a16="http://schemas.microsoft.com/office/drawing/2014/main" val="3108620478"/>
                    </a:ext>
                  </a:extLst>
                </a:gridCol>
                <a:gridCol w="341381">
                  <a:extLst>
                    <a:ext uri="{9D8B030D-6E8A-4147-A177-3AD203B41FA5}">
                      <a16:colId xmlns:a16="http://schemas.microsoft.com/office/drawing/2014/main" val="2994665288"/>
                    </a:ext>
                  </a:extLst>
                </a:gridCol>
              </a:tblGrid>
              <a:tr h="122085"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#</a:t>
                      </a:r>
                    </a:p>
                  </a:txBody>
                  <a:tcPr marL="24182" marR="24182" marT="12091" marB="12091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Navn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Høyde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Alder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28314904"/>
                  </a:ext>
                </a:extLst>
              </a:tr>
              <a:tr h="114718"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1</a:t>
                      </a:r>
                    </a:p>
                  </a:txBody>
                  <a:tcPr marL="24182" marR="24182" marT="12091" marB="12091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Spiller 1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190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25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46627803"/>
                  </a:ext>
                </a:extLst>
              </a:tr>
              <a:tr h="114718"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2</a:t>
                      </a:r>
                    </a:p>
                  </a:txBody>
                  <a:tcPr marL="24182" marR="24182" marT="12091" marB="12091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Spiller 2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190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25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54942660"/>
                  </a:ext>
                </a:extLst>
              </a:tr>
              <a:tr h="114718"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3</a:t>
                      </a:r>
                    </a:p>
                  </a:txBody>
                  <a:tcPr marL="24182" marR="24182" marT="12091" marB="12091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Spiller 3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190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25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85865892"/>
                  </a:ext>
                </a:extLst>
              </a:tr>
              <a:tr h="114718"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4</a:t>
                      </a:r>
                    </a:p>
                  </a:txBody>
                  <a:tcPr marL="24182" marR="24182" marT="12091" marB="12091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Spiller 4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190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25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80436604"/>
                  </a:ext>
                </a:extLst>
              </a:tr>
              <a:tr h="114718"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5</a:t>
                      </a:r>
                    </a:p>
                  </a:txBody>
                  <a:tcPr marL="24182" marR="24182" marT="12091" marB="12091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Spiller 5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190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25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0373294"/>
                  </a:ext>
                </a:extLst>
              </a:tr>
              <a:tr h="114718"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6</a:t>
                      </a:r>
                    </a:p>
                  </a:txBody>
                  <a:tcPr marL="24182" marR="24182" marT="12091" marB="12091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Spiller 6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190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25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20942178"/>
                  </a:ext>
                </a:extLst>
              </a:tr>
              <a:tr h="114718"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7</a:t>
                      </a:r>
                    </a:p>
                  </a:txBody>
                  <a:tcPr marL="24182" marR="24182" marT="12091" marB="12091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Spiller 7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190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25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57303674"/>
                  </a:ext>
                </a:extLst>
              </a:tr>
              <a:tr h="114718"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8</a:t>
                      </a:r>
                    </a:p>
                  </a:txBody>
                  <a:tcPr marL="24182" marR="24182" marT="12091" marB="12091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Spiller 8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190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25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8031893"/>
                  </a:ext>
                </a:extLst>
              </a:tr>
              <a:tr h="114718"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9</a:t>
                      </a:r>
                    </a:p>
                  </a:txBody>
                  <a:tcPr marL="24182" marR="24182" marT="12091" marB="12091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Spiller 9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190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25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41990633"/>
                  </a:ext>
                </a:extLst>
              </a:tr>
              <a:tr h="114718"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10</a:t>
                      </a:r>
                    </a:p>
                  </a:txBody>
                  <a:tcPr marL="24182" marR="24182" marT="12091" marB="12091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Spiller 10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190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25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82751795"/>
                  </a:ext>
                </a:extLst>
              </a:tr>
              <a:tr h="114718"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11</a:t>
                      </a:r>
                    </a:p>
                  </a:txBody>
                  <a:tcPr marL="24182" marR="24182" marT="12091" marB="12091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Spiller 11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190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25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63019907"/>
                  </a:ext>
                </a:extLst>
              </a:tr>
              <a:tr h="114718"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12</a:t>
                      </a:r>
                    </a:p>
                  </a:txBody>
                  <a:tcPr marL="24182" marR="24182" marT="12091" marB="12091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Spiller 12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190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25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8805882"/>
                  </a:ext>
                </a:extLst>
              </a:tr>
            </a:tbl>
          </a:graphicData>
        </a:graphic>
      </p:graphicFrame>
      <p:sp>
        <p:nvSpPr>
          <p:cNvPr id="31" name="TekstSylinder 30">
            <a:extLst>
              <a:ext uri="{FF2B5EF4-FFF2-40B4-BE49-F238E27FC236}">
                <a16:creationId xmlns:a16="http://schemas.microsoft.com/office/drawing/2014/main" id="{C43F3E35-7CDB-57A9-0028-2FC486A379F5}"/>
              </a:ext>
            </a:extLst>
          </p:cNvPr>
          <p:cNvSpPr txBox="1"/>
          <p:nvPr/>
        </p:nvSpPr>
        <p:spPr>
          <a:xfrm>
            <a:off x="5832231" y="1744880"/>
            <a:ext cx="1711569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b-NO" sz="900" dirty="0">
                <a:solidFill>
                  <a:srgbClr val="002060"/>
                </a:solidFill>
                <a:latin typeface="Open Sans" panose="020B0806030504020204" pitchFamily="34" charset="0"/>
                <a:ea typeface="Open Sans" panose="020B0806030504020204" pitchFamily="34" charset="0"/>
                <a:cs typeface="Open Sans" panose="020B0806030504020204" pitchFamily="34" charset="0"/>
              </a:rPr>
              <a:t>Asker </a:t>
            </a:r>
            <a:r>
              <a:rPr lang="nb-NO" sz="900" dirty="0" err="1">
                <a:solidFill>
                  <a:srgbClr val="002060"/>
                </a:solidFill>
                <a:latin typeface="Open Sans" panose="020B0806030504020204" pitchFamily="34" charset="0"/>
                <a:ea typeface="Open Sans" panose="020B0806030504020204" pitchFamily="34" charset="0"/>
                <a:cs typeface="Open Sans" panose="020B0806030504020204" pitchFamily="34" charset="0"/>
              </a:rPr>
              <a:t>Aliens</a:t>
            </a:r>
            <a:endParaRPr lang="nb-NO" sz="900" dirty="0">
              <a:solidFill>
                <a:srgbClr val="002060"/>
              </a:solidFill>
              <a:latin typeface="Open Sans" panose="020B0806030504020204" pitchFamily="34" charset="0"/>
              <a:ea typeface="Open Sans" panose="020B0806030504020204" pitchFamily="34" charset="0"/>
              <a:cs typeface="Open Sans" panose="020B08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259866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Bilde 30">
            <a:extLst>
              <a:ext uri="{FF2B5EF4-FFF2-40B4-BE49-F238E27FC236}">
                <a16:creationId xmlns:a16="http://schemas.microsoft.com/office/drawing/2014/main" id="{8A79CA15-3FAA-4743-A4C0-F6F42770A7E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1268" y="236899"/>
            <a:ext cx="1854441" cy="1854441"/>
          </a:xfrm>
          <a:prstGeom prst="rect">
            <a:avLst/>
          </a:prstGeom>
        </p:spPr>
      </p:pic>
      <p:pic>
        <p:nvPicPr>
          <p:cNvPr id="2" name="Grafikk 1">
            <a:extLst>
              <a:ext uri="{FF2B5EF4-FFF2-40B4-BE49-F238E27FC236}">
                <a16:creationId xmlns:a16="http://schemas.microsoft.com/office/drawing/2014/main" id="{FB1386D9-BA1E-4D73-A348-8C24DBDD74D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712116" y="4400419"/>
            <a:ext cx="1043318" cy="1043318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D53EC47D-44A6-423B-8658-F96CE97CC3E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3633" y="4449986"/>
            <a:ext cx="824733" cy="824733"/>
          </a:xfrm>
          <a:prstGeom prst="rect">
            <a:avLst/>
          </a:prstGeom>
          <a:effectLst>
            <a:softEdge rad="0"/>
          </a:effectLst>
        </p:spPr>
      </p:pic>
      <p:pic>
        <p:nvPicPr>
          <p:cNvPr id="4" name="Bilde 18">
            <a:extLst>
              <a:ext uri="{FF2B5EF4-FFF2-40B4-BE49-F238E27FC236}">
                <a16:creationId xmlns:a16="http://schemas.microsoft.com/office/drawing/2014/main" id="{F9BEA1FF-8547-4D4A-9749-7D6FBDE9690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3266" y="4610454"/>
            <a:ext cx="953949" cy="623247"/>
          </a:xfrm>
          <a:prstGeom prst="rect">
            <a:avLst/>
          </a:prstGeom>
          <a:effectLst>
            <a:softEdge rad="0"/>
          </a:effectLst>
        </p:spPr>
      </p:pic>
      <p:pic>
        <p:nvPicPr>
          <p:cNvPr id="6" name="Grafikk 5">
            <a:extLst>
              <a:ext uri="{FF2B5EF4-FFF2-40B4-BE49-F238E27FC236}">
                <a16:creationId xmlns:a16="http://schemas.microsoft.com/office/drawing/2014/main" id="{56FC958A-2329-49F9-AFAF-7B65EA70706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8598488" y="736487"/>
            <a:ext cx="1907897" cy="427632"/>
          </a:xfrm>
          <a:prstGeom prst="rect">
            <a:avLst/>
          </a:prstGeom>
        </p:spPr>
      </p:pic>
      <p:pic>
        <p:nvPicPr>
          <p:cNvPr id="8" name="Grafikk 7">
            <a:extLst>
              <a:ext uri="{FF2B5EF4-FFF2-40B4-BE49-F238E27FC236}">
                <a16:creationId xmlns:a16="http://schemas.microsoft.com/office/drawing/2014/main" id="{C66055C1-6AF1-419E-A55C-898563ED2D80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373776" y="4400419"/>
            <a:ext cx="1194562" cy="758616"/>
          </a:xfrm>
          <a:prstGeom prst="rect">
            <a:avLst/>
          </a:prstGeom>
        </p:spPr>
      </p:pic>
      <p:pic>
        <p:nvPicPr>
          <p:cNvPr id="11" name="Grafikk 10">
            <a:extLst>
              <a:ext uri="{FF2B5EF4-FFF2-40B4-BE49-F238E27FC236}">
                <a16:creationId xmlns:a16="http://schemas.microsoft.com/office/drawing/2014/main" id="{97E4BCEF-6B0C-4F28-B9B1-7865A1EE1BBF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3457180" y="4449986"/>
            <a:ext cx="1085169" cy="764877"/>
          </a:xfrm>
          <a:prstGeom prst="rect">
            <a:avLst/>
          </a:prstGeom>
        </p:spPr>
      </p:pic>
      <p:pic>
        <p:nvPicPr>
          <p:cNvPr id="12" name="Picture 2" descr="Bilderesultat for signon company logo">
            <a:extLst>
              <a:ext uri="{FF2B5EF4-FFF2-40B4-BE49-F238E27FC236}">
                <a16:creationId xmlns:a16="http://schemas.microsoft.com/office/drawing/2014/main" id="{E1459164-6170-4E4C-9D2E-5B8D4055C1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17077" y="2420249"/>
            <a:ext cx="2215283" cy="9306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Bilderesultat for buytec logo">
            <a:extLst>
              <a:ext uri="{FF2B5EF4-FFF2-40B4-BE49-F238E27FC236}">
                <a16:creationId xmlns:a16="http://schemas.microsoft.com/office/drawing/2014/main" id="{34A099E4-FF4D-45DF-8103-7778BD9E4E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4436" y="2677042"/>
            <a:ext cx="1801080" cy="4712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Bilde 24">
            <a:extLst>
              <a:ext uri="{FF2B5EF4-FFF2-40B4-BE49-F238E27FC236}">
                <a16:creationId xmlns:a16="http://schemas.microsoft.com/office/drawing/2014/main" id="{9E748F83-11FD-4EDC-A6A1-DF3050F54DB9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4436" y="630043"/>
            <a:ext cx="1737216" cy="597359"/>
          </a:xfrm>
          <a:prstGeom prst="rect">
            <a:avLst/>
          </a:prstGeom>
        </p:spPr>
      </p:pic>
      <p:pic>
        <p:nvPicPr>
          <p:cNvPr id="9" name="Bilde 8">
            <a:extLst>
              <a:ext uri="{FF2B5EF4-FFF2-40B4-BE49-F238E27FC236}">
                <a16:creationId xmlns:a16="http://schemas.microsoft.com/office/drawing/2014/main" id="{C6FD1725-1295-4DEE-BFDD-16BBA23C29CD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8163" y="141053"/>
            <a:ext cx="3196979" cy="1678414"/>
          </a:xfrm>
          <a:prstGeom prst="rect">
            <a:avLst/>
          </a:prstGeom>
        </p:spPr>
      </p:pic>
      <p:pic>
        <p:nvPicPr>
          <p:cNvPr id="10" name="Bilde 9">
            <a:extLst>
              <a:ext uri="{FF2B5EF4-FFF2-40B4-BE49-F238E27FC236}">
                <a16:creationId xmlns:a16="http://schemas.microsoft.com/office/drawing/2014/main" id="{2DFD055E-9575-4ABA-82DE-5EBE2AC97F5B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505729" y="2340388"/>
            <a:ext cx="1161517" cy="1037584"/>
          </a:xfrm>
          <a:prstGeom prst="rect">
            <a:avLst/>
          </a:prstGeom>
        </p:spPr>
      </p:pic>
      <p:pic>
        <p:nvPicPr>
          <p:cNvPr id="14" name="Bilde 13">
            <a:extLst>
              <a:ext uri="{FF2B5EF4-FFF2-40B4-BE49-F238E27FC236}">
                <a16:creationId xmlns:a16="http://schemas.microsoft.com/office/drawing/2014/main" id="{C9A5B920-B749-4799-88A2-D32DAB2D3984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8920" y="2382166"/>
            <a:ext cx="2725105" cy="954027"/>
          </a:xfrm>
          <a:prstGeom prst="rect">
            <a:avLst/>
          </a:prstGeom>
        </p:spPr>
      </p:pic>
      <p:pic>
        <p:nvPicPr>
          <p:cNvPr id="17" name="Bilde 16">
            <a:extLst>
              <a:ext uri="{FF2B5EF4-FFF2-40B4-BE49-F238E27FC236}">
                <a16:creationId xmlns:a16="http://schemas.microsoft.com/office/drawing/2014/main" id="{F12091E0-BAB8-43E1-9D37-AF9AD69027DA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1653" y="491174"/>
            <a:ext cx="1062875" cy="10606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00631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6E46D4B7-AB46-41A7-8955-794993C88C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/>
              <a:t>Innhold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E48D30AA-1DC1-44F7-A221-BDFB5DD4826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nb-NO" dirty="0"/>
              <a:t>Instruksjon </a:t>
            </a:r>
          </a:p>
          <a:p>
            <a:pPr marL="514350" indent="-514350">
              <a:buFont typeface="+mj-lt"/>
              <a:buAutoNum type="arabicPeriod"/>
            </a:pPr>
            <a:r>
              <a:rPr lang="nb-NO" dirty="0"/>
              <a:t>Åpningsgrafikk – </a:t>
            </a:r>
            <a:r>
              <a:rPr lang="nb-NO" dirty="0">
                <a:latin typeface="Amplitude Bold" panose="02000806050000020004" pitchFamily="50" charset="0"/>
              </a:rPr>
              <a:t>skal</a:t>
            </a:r>
            <a:r>
              <a:rPr lang="nb-NO" dirty="0"/>
              <a:t> ha på alle kamper</a:t>
            </a:r>
          </a:p>
          <a:p>
            <a:pPr marL="514350" indent="-514350">
              <a:buFont typeface="+mj-lt"/>
              <a:buAutoNum type="arabicPeriod"/>
            </a:pPr>
            <a:r>
              <a:rPr lang="nb-NO" dirty="0"/>
              <a:t>Statistikkgrafikk – valgfri for klubb</a:t>
            </a:r>
          </a:p>
        </p:txBody>
      </p:sp>
    </p:spTree>
    <p:extLst>
      <p:ext uri="{BB962C8B-B14F-4D97-AF65-F5344CB8AC3E}">
        <p14:creationId xmlns:p14="http://schemas.microsoft.com/office/powerpoint/2010/main" val="42610412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F28E8758-C1C5-46EE-B17F-0279C11132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742950" indent="-742950">
              <a:buFont typeface="+mj-lt"/>
              <a:buAutoNum type="arabicPeriod"/>
            </a:pPr>
            <a:r>
              <a:rPr lang="nb-NO" dirty="0"/>
              <a:t>Instruksjon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04D2F78F-FABE-4AB2-AFAB-7996EFEBFD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9005596" cy="4180892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nb-NO" dirty="0"/>
              <a:t>Hvordan setter jeg opp grafikk?</a:t>
            </a:r>
          </a:p>
          <a:p>
            <a:pPr marL="0" indent="0">
              <a:buNone/>
            </a:pPr>
            <a:endParaRPr lang="nb-NO" dirty="0"/>
          </a:p>
          <a:p>
            <a:pPr marL="0" indent="0">
              <a:buNone/>
            </a:pPr>
            <a:r>
              <a:rPr lang="nb-NO" dirty="0"/>
              <a:t>I denne filen setter du opp og </a:t>
            </a:r>
            <a:r>
              <a:rPr lang="nb-NO" dirty="0" err="1"/>
              <a:t>klargjører</a:t>
            </a:r>
            <a:r>
              <a:rPr lang="nb-NO" dirty="0"/>
              <a:t> grafikk for </a:t>
            </a:r>
            <a:r>
              <a:rPr lang="nb-NO" dirty="0" err="1"/>
              <a:t>SlingStudio</a:t>
            </a:r>
            <a:r>
              <a:rPr lang="nb-NO" dirty="0"/>
              <a:t>. Slik går du frem:</a:t>
            </a:r>
          </a:p>
          <a:p>
            <a:pPr marL="0" indent="0">
              <a:buNone/>
            </a:pPr>
            <a:endParaRPr lang="nb-NO" dirty="0"/>
          </a:p>
          <a:p>
            <a:pPr marL="514350" indent="-514350">
              <a:buFont typeface="+mj-lt"/>
              <a:buAutoNum type="arabicPeriod"/>
            </a:pPr>
            <a:r>
              <a:rPr lang="nb-NO" dirty="0"/>
              <a:t>Fyll inn ønsket innhold i det grafiske elementet</a:t>
            </a:r>
          </a:p>
          <a:p>
            <a:pPr marL="514350" indent="-514350">
              <a:buFont typeface="+mj-lt"/>
              <a:buAutoNum type="arabicPeriod"/>
            </a:pPr>
            <a:r>
              <a:rPr lang="nb-NO" dirty="0"/>
              <a:t>Marker alle elementene (</a:t>
            </a:r>
            <a:r>
              <a:rPr lang="nb-NO" dirty="0" err="1"/>
              <a:t>Ctrl</a:t>
            </a:r>
            <a:r>
              <a:rPr lang="nb-NO" dirty="0"/>
              <a:t> + A)</a:t>
            </a:r>
          </a:p>
          <a:p>
            <a:pPr marL="514350" indent="-514350">
              <a:buFont typeface="+mj-lt"/>
              <a:buAutoNum type="arabicPeriod"/>
            </a:pPr>
            <a:r>
              <a:rPr lang="nb-NO" dirty="0"/>
              <a:t>Høyreklikk og velg Lagre som bilde </a:t>
            </a:r>
          </a:p>
          <a:p>
            <a:pPr marL="514350" indent="-514350">
              <a:buFont typeface="+mj-lt"/>
              <a:buAutoNum type="arabicPeriod"/>
            </a:pPr>
            <a:r>
              <a:rPr lang="nb-NO" dirty="0"/>
              <a:t>Lagre filen i .</a:t>
            </a:r>
            <a:r>
              <a:rPr lang="nb-NO" dirty="0" err="1"/>
              <a:t>png</a:t>
            </a:r>
            <a:r>
              <a:rPr lang="nb-NO" dirty="0"/>
              <a:t>-format</a:t>
            </a:r>
          </a:p>
          <a:p>
            <a:pPr marL="514350" indent="-514350">
              <a:buFont typeface="+mj-lt"/>
              <a:buAutoNum type="arabicPeriod"/>
            </a:pPr>
            <a:endParaRPr lang="nb-NO" dirty="0"/>
          </a:p>
          <a:p>
            <a:pPr marL="0" indent="0">
              <a:buNone/>
            </a:pPr>
            <a:r>
              <a:rPr lang="nb-NO" dirty="0"/>
              <a:t>Nå er grafikken klar for import til </a:t>
            </a:r>
            <a:r>
              <a:rPr lang="nb-NO" dirty="0" err="1"/>
              <a:t>SlingStudio</a:t>
            </a:r>
            <a:r>
              <a:rPr lang="nb-NO" dirty="0"/>
              <a:t>. </a:t>
            </a:r>
          </a:p>
          <a:p>
            <a:pPr marL="514350" indent="-514350">
              <a:buFont typeface="+mj-lt"/>
              <a:buAutoNum type="arabicPeriod"/>
            </a:pP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40905619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613BD801-4741-4D96-BBDF-14F2B70AC0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/>
              <a:t>Størrelse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C03836B3-30C8-4D44-9FB0-AD3AE6CAF4C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b-NO" dirty="0"/>
              <a:t>For å redigere den forskjellige grafikken må du zoome inn på bildene.</a:t>
            </a:r>
          </a:p>
          <a:p>
            <a:r>
              <a:rPr lang="nb-NO" dirty="0"/>
              <a:t>Størrelsen på bildene på 100% er små for å kunne passe inn i </a:t>
            </a:r>
            <a:r>
              <a:rPr lang="nb-NO" dirty="0" err="1"/>
              <a:t>slingstudio</a:t>
            </a:r>
            <a:r>
              <a:rPr lang="nb-NO" dirty="0"/>
              <a:t>, dette vil ikke bli så lite under sending.</a:t>
            </a:r>
          </a:p>
        </p:txBody>
      </p:sp>
    </p:spTree>
    <p:extLst>
      <p:ext uri="{BB962C8B-B14F-4D97-AF65-F5344CB8AC3E}">
        <p14:creationId xmlns:p14="http://schemas.microsoft.com/office/powerpoint/2010/main" val="33789347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4CEAF786-9203-48D6-972E-F784AC5BD0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/>
              <a:t>2. Åpningsgrafikk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084700E-D1A1-42A2-AEAE-CF44C73B6AD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b-NO" dirty="0"/>
              <a:t>Gå på neste side for å sette opp</a:t>
            </a:r>
          </a:p>
        </p:txBody>
      </p:sp>
    </p:spTree>
    <p:extLst>
      <p:ext uri="{BB962C8B-B14F-4D97-AF65-F5344CB8AC3E}">
        <p14:creationId xmlns:p14="http://schemas.microsoft.com/office/powerpoint/2010/main" val="38722872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e 3">
            <a:extLst>
              <a:ext uri="{FF2B5EF4-FFF2-40B4-BE49-F238E27FC236}">
                <a16:creationId xmlns:a16="http://schemas.microsoft.com/office/drawing/2014/main" id="{7491CE71-53B9-8114-21BC-DDC04E4F38A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9050" y="1518228"/>
            <a:ext cx="4918027" cy="2754662"/>
          </a:xfrm>
          <a:prstGeom prst="rect">
            <a:avLst/>
          </a:prstGeom>
        </p:spPr>
      </p:pic>
      <p:pic>
        <p:nvPicPr>
          <p:cNvPr id="9" name="Bilde 8">
            <a:extLst>
              <a:ext uri="{FF2B5EF4-FFF2-40B4-BE49-F238E27FC236}">
                <a16:creationId xmlns:a16="http://schemas.microsoft.com/office/drawing/2014/main" id="{04979B52-2FCD-487B-96C5-C1701B7AEE5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5167" y="2337345"/>
            <a:ext cx="1425786" cy="1425786"/>
          </a:xfrm>
          <a:prstGeom prst="rect">
            <a:avLst/>
          </a:prstGeom>
        </p:spPr>
      </p:pic>
      <p:pic>
        <p:nvPicPr>
          <p:cNvPr id="10" name="Bilde 9">
            <a:extLst>
              <a:ext uri="{FF2B5EF4-FFF2-40B4-BE49-F238E27FC236}">
                <a16:creationId xmlns:a16="http://schemas.microsoft.com/office/drawing/2014/main" id="{0837C333-62C6-4BD1-827D-2D47B1369AD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69192" y="2303789"/>
            <a:ext cx="1492897" cy="1492897"/>
          </a:xfrm>
          <a:prstGeom prst="rect">
            <a:avLst/>
          </a:prstGeom>
        </p:spPr>
      </p:pic>
      <p:graphicFrame>
        <p:nvGraphicFramePr>
          <p:cNvPr id="11" name="Tabell 10">
            <a:extLst>
              <a:ext uri="{FF2B5EF4-FFF2-40B4-BE49-F238E27FC236}">
                <a16:creationId xmlns:a16="http://schemas.microsoft.com/office/drawing/2014/main" id="{68796710-A406-415B-BBB0-757174526BA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2398997"/>
              </p:ext>
            </p:extLst>
          </p:nvPr>
        </p:nvGraphicFramePr>
        <p:xfrm>
          <a:off x="5169584" y="3391669"/>
          <a:ext cx="1318561" cy="548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18561">
                  <a:extLst>
                    <a:ext uri="{9D8B030D-6E8A-4147-A177-3AD203B41FA5}">
                      <a16:colId xmlns:a16="http://schemas.microsoft.com/office/drawing/2014/main" val="2047703042"/>
                    </a:ext>
                  </a:extLst>
                </a:gridCol>
              </a:tblGrid>
              <a:tr h="171135">
                <a:tc>
                  <a:txBody>
                    <a:bodyPr/>
                    <a:lstStyle/>
                    <a:p>
                      <a:pPr algn="ctr"/>
                      <a:r>
                        <a:rPr lang="nb-NO" sz="800" b="0" dirty="0">
                          <a:solidFill>
                            <a:schemeClr val="tx1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00/00/0000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9647164"/>
                  </a:ext>
                </a:extLst>
              </a:tr>
              <a:tr h="278095">
                <a:tc>
                  <a:txBody>
                    <a:bodyPr/>
                    <a:lstStyle/>
                    <a:p>
                      <a:pPr algn="ctr"/>
                      <a:r>
                        <a:rPr lang="nb-NO" sz="800" dirty="0">
                          <a:solidFill>
                            <a:schemeClr val="tx1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Navn på idrettshallen (eks: Idrettshallen)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0884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8367185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Bilde 8">
            <a:extLst>
              <a:ext uri="{FF2B5EF4-FFF2-40B4-BE49-F238E27FC236}">
                <a16:creationId xmlns:a16="http://schemas.microsoft.com/office/drawing/2014/main" id="{BA9E4B10-71EC-C59E-ADA5-82429D0894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6143" y="1871485"/>
            <a:ext cx="4918027" cy="2754662"/>
          </a:xfrm>
          <a:prstGeom prst="rect">
            <a:avLst/>
          </a:prstGeom>
        </p:spPr>
      </p:pic>
      <p:sp>
        <p:nvSpPr>
          <p:cNvPr id="2" name="Tittel 1">
            <a:extLst>
              <a:ext uri="{FF2B5EF4-FFF2-40B4-BE49-F238E27FC236}">
                <a16:creationId xmlns:a16="http://schemas.microsoft.com/office/drawing/2014/main" id="{E44CF455-547C-4001-9BD6-A15C2D42EF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3574" y="232880"/>
            <a:ext cx="4433595" cy="618018"/>
          </a:xfrm>
        </p:spPr>
        <p:txBody>
          <a:bodyPr>
            <a:noAutofit/>
          </a:bodyPr>
          <a:lstStyle/>
          <a:p>
            <a:r>
              <a:rPr lang="nb-NO" sz="2400" dirty="0"/>
              <a:t>Eksempel - åpningsgrafikk</a:t>
            </a:r>
          </a:p>
        </p:txBody>
      </p:sp>
      <p:pic>
        <p:nvPicPr>
          <p:cNvPr id="5" name="Bilde 4">
            <a:extLst>
              <a:ext uri="{FF2B5EF4-FFF2-40B4-BE49-F238E27FC236}">
                <a16:creationId xmlns:a16="http://schemas.microsoft.com/office/drawing/2014/main" id="{147623BF-C257-4572-BDF2-2CCD89FF2B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993686" y="2544914"/>
            <a:ext cx="1901870" cy="1657402"/>
          </a:xfrm>
          <a:prstGeom prst="rect">
            <a:avLst/>
          </a:prstGeom>
        </p:spPr>
      </p:pic>
      <p:pic>
        <p:nvPicPr>
          <p:cNvPr id="6" name="Bilde 5">
            <a:extLst>
              <a:ext uri="{FF2B5EF4-FFF2-40B4-BE49-F238E27FC236}">
                <a16:creationId xmlns:a16="http://schemas.microsoft.com/office/drawing/2014/main" id="{09C4DB67-F320-4D85-8EFF-972D62AA861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2300" y="2420766"/>
            <a:ext cx="1901870" cy="1901870"/>
          </a:xfrm>
          <a:prstGeom prst="rect">
            <a:avLst/>
          </a:prstGeom>
        </p:spPr>
      </p:pic>
      <p:graphicFrame>
        <p:nvGraphicFramePr>
          <p:cNvPr id="7" name="Tabell 6">
            <a:extLst>
              <a:ext uri="{FF2B5EF4-FFF2-40B4-BE49-F238E27FC236}">
                <a16:creationId xmlns:a16="http://schemas.microsoft.com/office/drawing/2014/main" id="{E2F7407E-2C7A-4193-AC61-781E8C4C0B9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1780358"/>
              </p:ext>
            </p:extLst>
          </p:nvPr>
        </p:nvGraphicFramePr>
        <p:xfrm>
          <a:off x="5418850" y="3730232"/>
          <a:ext cx="1755192" cy="45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55192">
                  <a:extLst>
                    <a:ext uri="{9D8B030D-6E8A-4147-A177-3AD203B41FA5}">
                      <a16:colId xmlns:a16="http://schemas.microsoft.com/office/drawing/2014/main" val="2047703042"/>
                    </a:ext>
                  </a:extLst>
                </a:gridCol>
              </a:tblGrid>
              <a:tr h="228000">
                <a:tc>
                  <a:txBody>
                    <a:bodyPr/>
                    <a:lstStyle/>
                    <a:p>
                      <a:pPr algn="ctr"/>
                      <a:r>
                        <a:rPr lang="nb-NO" sz="800" b="0" dirty="0">
                          <a:solidFill>
                            <a:schemeClr val="tx1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10/11/2019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9647164"/>
                  </a:ext>
                </a:extLst>
              </a:tr>
              <a:tr h="228000">
                <a:tc>
                  <a:txBody>
                    <a:bodyPr/>
                    <a:lstStyle/>
                    <a:p>
                      <a:pPr algn="ctr"/>
                      <a:r>
                        <a:rPr lang="nb-NO" sz="800" dirty="0">
                          <a:solidFill>
                            <a:schemeClr val="tx1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  Leikvollhallen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0884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510147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4CEAF786-9203-48D6-972E-F784AC5BD0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/>
              <a:t>3. Statistikkgrafikk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084700E-D1A1-42A2-AEAE-CF44C73B6AD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b-NO" dirty="0"/>
              <a:t>Gå på neste side for å sette opp</a:t>
            </a:r>
          </a:p>
        </p:txBody>
      </p:sp>
    </p:spTree>
    <p:extLst>
      <p:ext uri="{BB962C8B-B14F-4D97-AF65-F5344CB8AC3E}">
        <p14:creationId xmlns:p14="http://schemas.microsoft.com/office/powerpoint/2010/main" val="273999555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e 2">
            <a:extLst>
              <a:ext uri="{FF2B5EF4-FFF2-40B4-BE49-F238E27FC236}">
                <a16:creationId xmlns:a16="http://schemas.microsoft.com/office/drawing/2014/main" id="{DBC67311-BCB7-EFFF-82B7-FB5F4A2567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6899" y="1303849"/>
            <a:ext cx="4528428" cy="2536442"/>
          </a:xfrm>
          <a:prstGeom prst="rect">
            <a:avLst/>
          </a:prstGeom>
        </p:spPr>
      </p:pic>
      <p:graphicFrame>
        <p:nvGraphicFramePr>
          <p:cNvPr id="6" name="Tabell 5">
            <a:extLst>
              <a:ext uri="{FF2B5EF4-FFF2-40B4-BE49-F238E27FC236}">
                <a16:creationId xmlns:a16="http://schemas.microsoft.com/office/drawing/2014/main" id="{12705F8D-9BCC-2BB3-033C-89FC11A7D8F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9224377"/>
              </p:ext>
            </p:extLst>
          </p:nvPr>
        </p:nvGraphicFramePr>
        <p:xfrm>
          <a:off x="3212848" y="1789766"/>
          <a:ext cx="4632479" cy="2050527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630135">
                  <a:extLst>
                    <a:ext uri="{9D8B030D-6E8A-4147-A177-3AD203B41FA5}">
                      <a16:colId xmlns:a16="http://schemas.microsoft.com/office/drawing/2014/main" val="1386098963"/>
                    </a:ext>
                  </a:extLst>
                </a:gridCol>
                <a:gridCol w="225302">
                  <a:extLst>
                    <a:ext uri="{9D8B030D-6E8A-4147-A177-3AD203B41FA5}">
                      <a16:colId xmlns:a16="http://schemas.microsoft.com/office/drawing/2014/main" val="4219121091"/>
                    </a:ext>
                  </a:extLst>
                </a:gridCol>
                <a:gridCol w="944337">
                  <a:extLst>
                    <a:ext uri="{9D8B030D-6E8A-4147-A177-3AD203B41FA5}">
                      <a16:colId xmlns:a16="http://schemas.microsoft.com/office/drawing/2014/main" val="2817021843"/>
                    </a:ext>
                  </a:extLst>
                </a:gridCol>
                <a:gridCol w="207377">
                  <a:extLst>
                    <a:ext uri="{9D8B030D-6E8A-4147-A177-3AD203B41FA5}">
                      <a16:colId xmlns:a16="http://schemas.microsoft.com/office/drawing/2014/main" val="4175379913"/>
                    </a:ext>
                  </a:extLst>
                </a:gridCol>
                <a:gridCol w="1625328">
                  <a:extLst>
                    <a:ext uri="{9D8B030D-6E8A-4147-A177-3AD203B41FA5}">
                      <a16:colId xmlns:a16="http://schemas.microsoft.com/office/drawing/2014/main" val="3877733185"/>
                    </a:ext>
                  </a:extLst>
                </a:gridCol>
              </a:tblGrid>
              <a:tr h="244596">
                <a:tc>
                  <a:txBody>
                    <a:bodyPr/>
                    <a:lstStyle/>
                    <a:p>
                      <a:pPr algn="ctr"/>
                      <a:endParaRPr lang="nb-NO" sz="1000" dirty="0"/>
                    </a:p>
                  </a:txBody>
                  <a:tcPr marL="59872" marR="59872" marT="29936" marB="2993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b-NO" sz="1000" dirty="0"/>
                    </a:p>
                  </a:txBody>
                  <a:tcPr marL="59872" marR="59872" marT="29936" marB="2993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b-NO" sz="800" dirty="0"/>
                    </a:p>
                  </a:txBody>
                  <a:tcPr marL="59872" marR="59872" marT="29936" marB="2993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b-NO" sz="1000" dirty="0"/>
                    </a:p>
                  </a:txBody>
                  <a:tcPr marL="59872" marR="59872" marT="29936" marB="2993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b-NO" sz="1000" dirty="0"/>
                    </a:p>
                  </a:txBody>
                  <a:tcPr marL="59872" marR="59872" marT="29936" marB="2993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525255967"/>
                  </a:ext>
                </a:extLst>
              </a:tr>
              <a:tr h="216903">
                <a:tc>
                  <a:txBody>
                    <a:bodyPr/>
                    <a:lstStyle/>
                    <a:p>
                      <a:pPr algn="r"/>
                      <a:r>
                        <a:rPr lang="nb-NO" sz="1000" b="1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«Hjemmelag»</a:t>
                      </a:r>
                    </a:p>
                  </a:txBody>
                  <a:tcPr marL="59872" marR="59872" marT="29936" marB="2993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nb-NO" sz="1000" b="1" dirty="0"/>
                    </a:p>
                  </a:txBody>
                  <a:tcPr marL="59872" marR="59872" marT="29936" marB="2993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b="1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STATISTIKK</a:t>
                      </a:r>
                    </a:p>
                  </a:txBody>
                  <a:tcPr marL="59872" marR="59872" marT="29936" marB="2993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nb-NO" sz="1000" b="1" dirty="0"/>
                    </a:p>
                  </a:txBody>
                  <a:tcPr marL="59872" marR="59872" marT="29936" marB="2993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nb-NO" sz="1000" b="1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«Bortelag»</a:t>
                      </a:r>
                    </a:p>
                  </a:txBody>
                  <a:tcPr marL="59872" marR="59872" marT="29936" marB="2993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312802057"/>
                  </a:ext>
                </a:extLst>
              </a:tr>
              <a:tr h="216903">
                <a:tc>
                  <a:txBody>
                    <a:bodyPr/>
                    <a:lstStyle/>
                    <a:p>
                      <a:pPr algn="r"/>
                      <a:r>
                        <a:rPr lang="nb-NO" sz="10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32</a:t>
                      </a:r>
                    </a:p>
                  </a:txBody>
                  <a:tcPr marL="59872" marR="59872" marT="29936" marB="2993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nb-NO" sz="1000" dirty="0"/>
                    </a:p>
                  </a:txBody>
                  <a:tcPr marL="59872" marR="59872" marT="29936" marB="2993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Poeng</a:t>
                      </a:r>
                    </a:p>
                  </a:txBody>
                  <a:tcPr marL="59872" marR="59872" marT="29936" marB="2993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nb-NO" sz="1000" dirty="0"/>
                    </a:p>
                  </a:txBody>
                  <a:tcPr marL="59872" marR="59872" marT="29936" marB="2993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24</a:t>
                      </a:r>
                    </a:p>
                  </a:txBody>
                  <a:tcPr marL="59872" marR="59872" marT="29936" marB="2993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559083778"/>
                  </a:ext>
                </a:extLst>
              </a:tr>
              <a:tr h="216903">
                <a:tc>
                  <a:txBody>
                    <a:bodyPr/>
                    <a:lstStyle/>
                    <a:p>
                      <a:pPr algn="r"/>
                      <a:r>
                        <a:rPr lang="nb-NO" sz="10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55%</a:t>
                      </a:r>
                    </a:p>
                  </a:txBody>
                  <a:tcPr marL="59872" marR="59872" marT="29936" marB="2993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nb-NO" sz="1000" dirty="0"/>
                    </a:p>
                  </a:txBody>
                  <a:tcPr marL="59872" marR="59872" marT="29936" marB="2993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3P%</a:t>
                      </a:r>
                    </a:p>
                  </a:txBody>
                  <a:tcPr marL="59872" marR="59872" marT="29936" marB="2993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nb-NO" sz="1000" dirty="0"/>
                    </a:p>
                  </a:txBody>
                  <a:tcPr marL="59872" marR="59872" marT="29936" marB="2993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45%</a:t>
                      </a:r>
                    </a:p>
                  </a:txBody>
                  <a:tcPr marL="59872" marR="59872" marT="29936" marB="2993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016545735"/>
                  </a:ext>
                </a:extLst>
              </a:tr>
              <a:tr h="216903">
                <a:tc>
                  <a:txBody>
                    <a:bodyPr/>
                    <a:lstStyle/>
                    <a:p>
                      <a:pPr algn="r"/>
                      <a:r>
                        <a:rPr lang="nb-NO" sz="10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67%</a:t>
                      </a:r>
                    </a:p>
                  </a:txBody>
                  <a:tcPr marL="59872" marR="59872" marT="29936" marB="2993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nb-NO" sz="1000" dirty="0"/>
                    </a:p>
                  </a:txBody>
                  <a:tcPr marL="59872" marR="59872" marT="29936" marB="2993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2P%</a:t>
                      </a:r>
                    </a:p>
                  </a:txBody>
                  <a:tcPr marL="59872" marR="59872" marT="29936" marB="2993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nb-NO" sz="1000" dirty="0"/>
                    </a:p>
                  </a:txBody>
                  <a:tcPr marL="59872" marR="59872" marT="29936" marB="2993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33</a:t>
                      </a:r>
                    </a:p>
                  </a:txBody>
                  <a:tcPr marL="59872" marR="59872" marT="29936" marB="2993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725913744"/>
                  </a:ext>
                </a:extLst>
              </a:tr>
              <a:tr h="216903">
                <a:tc>
                  <a:txBody>
                    <a:bodyPr/>
                    <a:lstStyle/>
                    <a:p>
                      <a:pPr algn="r"/>
                      <a:r>
                        <a:rPr lang="nb-NO" sz="10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85%</a:t>
                      </a:r>
                    </a:p>
                  </a:txBody>
                  <a:tcPr marL="59872" marR="59872" marT="29936" marB="2993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nb-NO" sz="1000" dirty="0"/>
                    </a:p>
                  </a:txBody>
                  <a:tcPr marL="59872" marR="59872" marT="29936" marB="2993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1P%</a:t>
                      </a:r>
                    </a:p>
                  </a:txBody>
                  <a:tcPr marL="59872" marR="59872" marT="29936" marB="2993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nb-NO" sz="1000" dirty="0"/>
                    </a:p>
                  </a:txBody>
                  <a:tcPr marL="59872" marR="59872" marT="29936" marB="2993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95%</a:t>
                      </a:r>
                    </a:p>
                  </a:txBody>
                  <a:tcPr marL="59872" marR="59872" marT="29936" marB="2993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23215425"/>
                  </a:ext>
                </a:extLst>
              </a:tr>
              <a:tr h="216903">
                <a:tc>
                  <a:txBody>
                    <a:bodyPr/>
                    <a:lstStyle/>
                    <a:p>
                      <a:pPr algn="r"/>
                      <a:r>
                        <a:rPr lang="nb-NO" sz="10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16</a:t>
                      </a:r>
                    </a:p>
                  </a:txBody>
                  <a:tcPr marL="59872" marR="59872" marT="29936" marB="2993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nb-NO" sz="1000" dirty="0"/>
                    </a:p>
                  </a:txBody>
                  <a:tcPr marL="59872" marR="59872" marT="29936" marB="2993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Returer</a:t>
                      </a:r>
                    </a:p>
                  </a:txBody>
                  <a:tcPr marL="59872" marR="59872" marT="29936" marB="2993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nb-NO" sz="1000" dirty="0"/>
                    </a:p>
                  </a:txBody>
                  <a:tcPr marL="59872" marR="59872" marT="29936" marB="2993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18</a:t>
                      </a:r>
                    </a:p>
                  </a:txBody>
                  <a:tcPr marL="59872" marR="59872" marT="29936" marB="2993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583011552"/>
                  </a:ext>
                </a:extLst>
              </a:tr>
              <a:tr h="287610">
                <a:tc>
                  <a:txBody>
                    <a:bodyPr/>
                    <a:lstStyle/>
                    <a:p>
                      <a:pPr algn="r"/>
                      <a:r>
                        <a:rPr lang="nb-NO" sz="10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5</a:t>
                      </a:r>
                    </a:p>
                  </a:txBody>
                  <a:tcPr marL="59872" marR="59872" marT="29936" marB="2993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nb-NO" sz="1000" dirty="0"/>
                    </a:p>
                  </a:txBody>
                  <a:tcPr marL="59872" marR="59872" marT="29936" marB="2993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Assist</a:t>
                      </a:r>
                    </a:p>
                  </a:txBody>
                  <a:tcPr marL="59872" marR="59872" marT="29936" marB="2993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nb-NO" sz="1000" dirty="0"/>
                    </a:p>
                  </a:txBody>
                  <a:tcPr marL="59872" marR="59872" marT="29936" marB="2993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9</a:t>
                      </a:r>
                    </a:p>
                  </a:txBody>
                  <a:tcPr marL="59872" marR="59872" marT="29936" marB="2993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43932650"/>
                  </a:ext>
                </a:extLst>
              </a:tr>
              <a:tr h="216903">
                <a:tc>
                  <a:txBody>
                    <a:bodyPr/>
                    <a:lstStyle/>
                    <a:p>
                      <a:pPr algn="ctr"/>
                      <a:endParaRPr lang="nb-NO" sz="1000" dirty="0"/>
                    </a:p>
                  </a:txBody>
                  <a:tcPr marL="59872" marR="59872" marT="29936" marB="2993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b-NO" sz="1000" dirty="0"/>
                    </a:p>
                  </a:txBody>
                  <a:tcPr marL="59872" marR="59872" marT="29936" marB="2993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b-NO" sz="1000" dirty="0"/>
                    </a:p>
                  </a:txBody>
                  <a:tcPr marL="59872" marR="59872" marT="29936" marB="2993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b-NO" sz="1000" dirty="0"/>
                    </a:p>
                  </a:txBody>
                  <a:tcPr marL="59872" marR="59872" marT="29936" marB="2993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b-NO" sz="1000" dirty="0"/>
                    </a:p>
                  </a:txBody>
                  <a:tcPr marL="59872" marR="59872" marT="29936" marB="2993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95759478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01799419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-t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P mal ny test" id="{2A0E1294-5D08-4042-8E46-E53DD1C64CE4}" vid="{73C60C76-71AE-4C90-BC76-2154B107E8AB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CBE31AAFE6757D4385D5332B948675ED" ma:contentTypeVersion="8" ma:contentTypeDescription="Opprett et nytt dokument." ma:contentTypeScope="" ma:versionID="279ed46e03e3d7c067d6a76d122fc5b9">
  <xsd:schema xmlns:xsd="http://www.w3.org/2001/XMLSchema" xmlns:xs="http://www.w3.org/2001/XMLSchema" xmlns:p="http://schemas.microsoft.com/office/2006/metadata/properties" xmlns:ns2="bcae501f-39b9-4ba6-8240-41d280134e31" targetNamespace="http://schemas.microsoft.com/office/2006/metadata/properties" ma:root="true" ma:fieldsID="a9ef9200ec6d0d11f672fdeee6c73266" ns2:_="">
    <xsd:import namespace="bcae501f-39b9-4ba6-8240-41d280134e3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cae501f-39b9-4ba6-8240-41d280134e3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15" nillable="true" ma:displayName="Length (seconds)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nholdstype"/>
        <xsd:element ref="dc:title" minOccurs="0" maxOccurs="1" ma:index="4" ma:displayName="Tit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81E6056F-E0D8-4285-9ADA-50ED6FFBD5B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cae501f-39b9-4ba6-8240-41d280134e3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B2D35DB3-2C6A-485B-BAFA-31A881D6991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D8BEB4F0-6857-4FA7-868E-CF4A782A6627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353</TotalTime>
  <Words>561</Words>
  <Application>Microsoft Office PowerPoint</Application>
  <PresentationFormat>Widescreen</PresentationFormat>
  <Paragraphs>315</Paragraphs>
  <Slides>14</Slides>
  <Notes>0</Notes>
  <HiddenSlides>0</HiddenSlides>
  <MMClips>0</MMClips>
  <ScaleCrop>false</ScaleCrop>
  <HeadingPairs>
    <vt:vector size="6" baseType="variant">
      <vt:variant>
        <vt:lpstr>Brukte skrifter</vt:lpstr>
      </vt:variant>
      <vt:variant>
        <vt:i4>7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14</vt:i4>
      </vt:variant>
    </vt:vector>
  </HeadingPairs>
  <TitlesOfParts>
    <vt:vector size="22" baseType="lpstr">
      <vt:lpstr>Aftika Bold</vt:lpstr>
      <vt:lpstr>Amplitude Bold</vt:lpstr>
      <vt:lpstr>Amplitude Book</vt:lpstr>
      <vt:lpstr>AmplitudeWide Light</vt:lpstr>
      <vt:lpstr>Arial</vt:lpstr>
      <vt:lpstr>Calibri</vt:lpstr>
      <vt:lpstr>Open Sans</vt:lpstr>
      <vt:lpstr>1_Office-tema</vt:lpstr>
      <vt:lpstr>Grafikkelementer  BLNO herrer  live stream</vt:lpstr>
      <vt:lpstr>Innhold</vt:lpstr>
      <vt:lpstr>Instruksjon</vt:lpstr>
      <vt:lpstr>Størrelse</vt:lpstr>
      <vt:lpstr>2. Åpningsgrafikk</vt:lpstr>
      <vt:lpstr>PowerPoint-presentasjon</vt:lpstr>
      <vt:lpstr>Eksempel - åpningsgrafikk</vt:lpstr>
      <vt:lpstr>3. Statistikkgrafikk</vt:lpstr>
      <vt:lpstr>PowerPoint-presentasjon</vt:lpstr>
      <vt:lpstr>Eksempel – Statistikk</vt:lpstr>
      <vt:lpstr>3. Lagoppstilling</vt:lpstr>
      <vt:lpstr>PowerPoint-presentasjon</vt:lpstr>
      <vt:lpstr>PowerPoint-presentasjon</vt:lpstr>
      <vt:lpstr>PowerPoint-presentasjon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Grafikkelementer  Firi-ligaen kvinner  live stream</dc:title>
  <dc:creator>Sjur Berg</dc:creator>
  <cp:lastModifiedBy>Berg, Sjur</cp:lastModifiedBy>
  <cp:revision>7</cp:revision>
  <dcterms:created xsi:type="dcterms:W3CDTF">2021-09-06T08:23:22Z</dcterms:created>
  <dcterms:modified xsi:type="dcterms:W3CDTF">2022-09-01T13:33:26Z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0x010100CBE31AAFE6757D4385D5332B948675ED</vt:lpwstr>
  </property>
</Properties>
</file>