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2"/>
      <p:bold r:id="rId13"/>
      <p:italic r:id="rId14"/>
      <p:boldItalic r:id="rId15"/>
    </p:embeddedFont>
    <p:embeddedFont>
      <p:font typeface="Open Sans ExtraBold" panose="020B0906030804020204" pitchFamily="34" charset="0"/>
      <p:bold r:id="rId16"/>
      <p:boldItalic r:id="rId17"/>
    </p:embeddedFont>
    <p:embeddedFont>
      <p:font typeface="Open Sans Light" panose="020B0306030504020204" pitchFamily="34" charset="0"/>
      <p:regular r:id="rId18"/>
      <p:bold r:id="rId19"/>
      <p:italic r:id="rId20"/>
      <p:boldItalic r:id="rId21"/>
    </p:embeddedFont>
    <p:embeddedFont>
      <p:font typeface="Open Sans SemiBold" panose="020B0706030804020204" pitchFamily="34" charset="0"/>
      <p:regular r:id="rId22"/>
      <p:bold r:id="rId23"/>
      <p:italic r:id="rId24"/>
      <p:boldItalic r:id="rId25"/>
    </p:embeddedFont>
    <p:embeddedFont>
      <p:font typeface="Rubik" panose="020B0604020202020204" charset="-79"/>
      <p:regular r:id="rId26"/>
      <p:bold r:id="rId27"/>
      <p:italic r:id="rId28"/>
      <p:boldItalic r:id="rId29"/>
    </p:embeddedFont>
    <p:embeddedFont>
      <p:font typeface="Rubik Black" panose="020B0604020202020204" pitchFamily="34" charset="-79"/>
      <p:bold r:id="rId30"/>
      <p:boldItalic r:id="rId31"/>
    </p:embeddedFont>
    <p:embeddedFont>
      <p:font typeface="Rubik ExtraBold" panose="020B0604020202020204" charset="-79"/>
      <p:bold r:id="rId32"/>
      <p:boldItalic r:id="rId33"/>
    </p:embeddedFont>
    <p:embeddedFont>
      <p:font typeface="Rubik Light" panose="020B0604020202020204" charset="-79"/>
      <p:regular r:id="rId34"/>
      <p:bold r:id="rId35"/>
      <p:italic r:id="rId36"/>
      <p:boldItalic r:id="rId37"/>
    </p:embeddedFont>
    <p:embeddedFont>
      <p:font typeface="Rubik Medium" panose="020B0604020202020204" charset="-79"/>
      <p:regular r:id="rId38"/>
      <p:bold r:id="rId39"/>
      <p:italic r:id="rId40"/>
      <p:boldItalic r:id="rId41"/>
    </p:embeddedFont>
    <p:embeddedFont>
      <p:font typeface="Rubik SemiBold" panose="020B0604020202020204" charset="-79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font" Target="fonts/font28.fntdata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42" Type="http://schemas.openxmlformats.org/officeDocument/2006/relationships/font" Target="fonts/font3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9" Type="http://schemas.openxmlformats.org/officeDocument/2006/relationships/font" Target="fonts/font18.fntdata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font" Target="fonts/font29.fntdata"/><Relationship Id="rId45" Type="http://schemas.openxmlformats.org/officeDocument/2006/relationships/font" Target="fonts/font34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4" Type="http://schemas.openxmlformats.org/officeDocument/2006/relationships/font" Target="fonts/font3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43" Type="http://schemas.openxmlformats.org/officeDocument/2006/relationships/font" Target="fonts/font32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font" Target="fonts/font27.fntdata"/><Relationship Id="rId46" Type="http://schemas.openxmlformats.org/officeDocument/2006/relationships/presProps" Target="presProps.xml"/><Relationship Id="rId20" Type="http://schemas.openxmlformats.org/officeDocument/2006/relationships/font" Target="fonts/font9.fntdata"/><Relationship Id="rId41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055b36e6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6055b36e6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0160ed9554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0160ed9554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6055b36e6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6055b36e62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014a56066c_0_1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014a56066c_0_1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09a974488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109a974488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09a974488b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109a974488b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09a974488b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09a974488b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7c533065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27c533065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d59d0478d7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d59d0478d7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: Tittel">
  <p:cSld name="CUSTOM_5_1_2_1">
    <p:bg>
      <p:bgPr>
        <a:solidFill>
          <a:schemeClr val="lt2"/>
        </a:solid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2"/>
          <p:cNvSpPr txBox="1">
            <a:spLocks noGrp="1"/>
          </p:cNvSpPr>
          <p:nvPr>
            <p:ph type="subTitle" idx="1"/>
          </p:nvPr>
        </p:nvSpPr>
        <p:spPr>
          <a:xfrm>
            <a:off x="720000" y="2599650"/>
            <a:ext cx="3914700" cy="9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Medium"/>
              <a:buNone/>
              <a:defRPr>
                <a:solidFill>
                  <a:srgbClr val="434343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" name="Google Shape;8;p2"/>
          <p:cNvPicPr preferRelativeResize="0"/>
          <p:nvPr/>
        </p:nvPicPr>
        <p:blipFill rotWithShape="1">
          <a:blip r:embed="rId2">
            <a:alphaModFix/>
          </a:blip>
          <a:srcRect l="60636" t="6858" b="39180"/>
          <a:stretch/>
        </p:blipFill>
        <p:spPr>
          <a:xfrm>
            <a:off x="5170200" y="2631900"/>
            <a:ext cx="3973800" cy="2511600"/>
          </a:xfrm>
          <a:prstGeom prst="snip1Rect">
            <a:avLst>
              <a:gd name="adj" fmla="val 0"/>
            </a:avLst>
          </a:prstGeom>
          <a:noFill/>
          <a:ln>
            <a:noFill/>
          </a:ln>
        </p:spPr>
      </p:pic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720000" y="880625"/>
            <a:ext cx="65478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bik Black"/>
              <a:buNone/>
              <a:defRPr sz="52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/>
          <p:nvPr/>
        </p:nvSpPr>
        <p:spPr>
          <a:xfrm>
            <a:off x="6132125" y="3039350"/>
            <a:ext cx="249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highlight>
                  <a:srgbClr val="91C9DA"/>
                </a:highlight>
              </a:rPr>
              <a:t>Nye bilder kommer</a:t>
            </a:r>
            <a:endParaRPr>
              <a:solidFill>
                <a:schemeClr val="accent3"/>
              </a:solidFill>
              <a:highlight>
                <a:srgbClr val="91C9DA"/>
              </a:highlight>
            </a:endParaRPr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50" y="3961325"/>
            <a:ext cx="1579426" cy="88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: Kapittel">
  <p:cSld name="CUSTOM_6_1_1_1_1_2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subTitle" idx="1"/>
          </p:nvPr>
        </p:nvSpPr>
        <p:spPr>
          <a:xfrm>
            <a:off x="720000" y="3247350"/>
            <a:ext cx="3961800" cy="9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Medium"/>
              <a:buNone/>
              <a:defRPr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720000" y="1657950"/>
            <a:ext cx="7352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Rubik ExtraBold"/>
              <a:buNone/>
              <a:defRPr sz="46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4" name="Google Shape;84;p11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: Kapittel">
  <p:cSld name="CUSTOM_6_1_1_1_1_1_1">
    <p:bg>
      <p:bgPr>
        <a:solidFill>
          <a:schemeClr val="dk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2"/>
          <p:cNvPicPr preferRelativeResize="0"/>
          <p:nvPr/>
        </p:nvPicPr>
        <p:blipFill rotWithShape="1">
          <a:blip r:embed="rId2">
            <a:alphaModFix/>
          </a:blip>
          <a:srcRect l="14481" t="29544" r="14253" b="35887"/>
          <a:stretch/>
        </p:blipFill>
        <p:spPr>
          <a:xfrm>
            <a:off x="8013600" y="4690800"/>
            <a:ext cx="1056599" cy="3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2"/>
          <p:cNvSpPr txBox="1">
            <a:spLocks noGrp="1"/>
          </p:cNvSpPr>
          <p:nvPr>
            <p:ph type="subTitle" idx="1"/>
          </p:nvPr>
        </p:nvSpPr>
        <p:spPr>
          <a:xfrm>
            <a:off x="720000" y="3247350"/>
            <a:ext cx="4036800" cy="9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ubik Medium"/>
              <a:buNone/>
              <a:defRPr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title"/>
          </p:nvPr>
        </p:nvSpPr>
        <p:spPr>
          <a:xfrm>
            <a:off x="720000" y="1657950"/>
            <a:ext cx="7352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600"/>
              <a:buFont typeface="Rubik ExtraBold"/>
              <a:buNone/>
              <a:defRPr sz="4600">
                <a:solidFill>
                  <a:srgbClr val="FFFFFF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: Kapittel">
  <p:cSld name="CUSTOM_1_1_1_1_1_1_5">
    <p:bg>
      <p:bgPr>
        <a:solidFill>
          <a:schemeClr val="lt2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/>
          <p:nvPr/>
        </p:nvSpPr>
        <p:spPr>
          <a:xfrm>
            <a:off x="125" y="50"/>
            <a:ext cx="9144000" cy="19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" name="Google Shape;92;p13"/>
          <p:cNvGrpSpPr/>
          <p:nvPr/>
        </p:nvGrpSpPr>
        <p:grpSpPr>
          <a:xfrm>
            <a:off x="33000" y="-12525"/>
            <a:ext cx="9078025" cy="1974226"/>
            <a:chOff x="33000" y="-12525"/>
            <a:chExt cx="9078025" cy="1974226"/>
          </a:xfrm>
        </p:grpSpPr>
        <p:pic>
          <p:nvPicPr>
            <p:cNvPr id="93" name="Google Shape;93;p13"/>
            <p:cNvPicPr preferRelativeResize="0"/>
            <p:nvPr/>
          </p:nvPicPr>
          <p:blipFill rotWithShape="1">
            <a:blip r:embed="rId3">
              <a:alphaModFix/>
            </a:blip>
            <a:srcRect t="14909" r="1487" b="32536"/>
            <a:stretch/>
          </p:blipFill>
          <p:spPr>
            <a:xfrm>
              <a:off x="33000" y="0"/>
              <a:ext cx="6653025" cy="1961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4" name="Google Shape;94;p13"/>
            <p:cNvPicPr preferRelativeResize="0"/>
            <p:nvPr/>
          </p:nvPicPr>
          <p:blipFill rotWithShape="1">
            <a:blip r:embed="rId3">
              <a:alphaModFix/>
            </a:blip>
            <a:srcRect l="68533" t="30601" r="-142" b="131"/>
            <a:stretch/>
          </p:blipFill>
          <p:spPr>
            <a:xfrm rot="5400000">
              <a:off x="6928350" y="-220973"/>
              <a:ext cx="1974226" cy="23911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720000" y="2648550"/>
            <a:ext cx="7352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Rubik ExtraBold"/>
              <a:buNone/>
              <a:defRPr sz="46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: Kapittel">
  <p:cSld name="CUSTOM_1_1_1_1_1_1_4_1">
    <p:bg>
      <p:bgPr>
        <a:solidFill>
          <a:schemeClr val="lt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4"/>
          <p:cNvSpPr/>
          <p:nvPr/>
        </p:nvSpPr>
        <p:spPr>
          <a:xfrm>
            <a:off x="0" y="0"/>
            <a:ext cx="9144000" cy="196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Google Shape;98;p14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4"/>
          <p:cNvGrpSpPr/>
          <p:nvPr/>
        </p:nvGrpSpPr>
        <p:grpSpPr>
          <a:xfrm>
            <a:off x="33000" y="-12525"/>
            <a:ext cx="9078025" cy="1974226"/>
            <a:chOff x="33000" y="-12525"/>
            <a:chExt cx="9078025" cy="1974226"/>
          </a:xfrm>
        </p:grpSpPr>
        <p:pic>
          <p:nvPicPr>
            <p:cNvPr id="100" name="Google Shape;100;p14"/>
            <p:cNvPicPr preferRelativeResize="0"/>
            <p:nvPr/>
          </p:nvPicPr>
          <p:blipFill rotWithShape="1">
            <a:blip r:embed="rId3">
              <a:alphaModFix/>
            </a:blip>
            <a:srcRect t="14909" r="1487" b="32536"/>
            <a:stretch/>
          </p:blipFill>
          <p:spPr>
            <a:xfrm>
              <a:off x="33000" y="0"/>
              <a:ext cx="6653025" cy="19616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4"/>
            <p:cNvPicPr preferRelativeResize="0"/>
            <p:nvPr/>
          </p:nvPicPr>
          <p:blipFill rotWithShape="1">
            <a:blip r:embed="rId3">
              <a:alphaModFix/>
            </a:blip>
            <a:srcRect l="68533" t="30601" r="-142" b="131"/>
            <a:stretch/>
          </p:blipFill>
          <p:spPr>
            <a:xfrm rot="5400000">
              <a:off x="6928350" y="-220973"/>
              <a:ext cx="1974226" cy="239112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720000" y="2648550"/>
            <a:ext cx="73524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Rubik ExtraBold"/>
              <a:buNone/>
              <a:defRPr sz="46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0: Sitat lang">
  <p:cSld name="SECTION_HEADER_2_1_1"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6663" y="175463"/>
            <a:ext cx="8670674" cy="479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5"/>
          <p:cNvSpPr/>
          <p:nvPr/>
        </p:nvSpPr>
        <p:spPr>
          <a:xfrm>
            <a:off x="1103400" y="1281450"/>
            <a:ext cx="6937200" cy="258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subTitle" idx="1"/>
          </p:nvPr>
        </p:nvSpPr>
        <p:spPr>
          <a:xfrm>
            <a:off x="1156950" y="1162650"/>
            <a:ext cx="6830100" cy="28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ubik Medium"/>
              <a:buNone/>
              <a:defRPr sz="2800">
                <a:solidFill>
                  <a:schemeClr val="lt1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pic>
        <p:nvPicPr>
          <p:cNvPr id="107" name="Google Shape;107;p15"/>
          <p:cNvPicPr preferRelativeResize="0"/>
          <p:nvPr/>
        </p:nvPicPr>
        <p:blipFill rotWithShape="1">
          <a:blip r:embed="rId3">
            <a:alphaModFix/>
          </a:blip>
          <a:srcRect l="14481" t="29544" r="14253" b="35887"/>
          <a:stretch/>
        </p:blipFill>
        <p:spPr>
          <a:xfrm>
            <a:off x="8013600" y="4690800"/>
            <a:ext cx="1056599" cy="38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: Sitat lang">
  <p:cSld name="SECTION_HEADER_1_1">
    <p:bg>
      <p:bgPr>
        <a:solidFill>
          <a:schemeClr val="lt2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6663" y="175463"/>
            <a:ext cx="8670674" cy="47925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6"/>
          <p:cNvSpPr/>
          <p:nvPr/>
        </p:nvSpPr>
        <p:spPr>
          <a:xfrm>
            <a:off x="1103400" y="1281450"/>
            <a:ext cx="6937200" cy="258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6"/>
          <p:cNvSpPr txBox="1">
            <a:spLocks noGrp="1"/>
          </p:cNvSpPr>
          <p:nvPr>
            <p:ph type="subTitle" idx="1"/>
          </p:nvPr>
        </p:nvSpPr>
        <p:spPr>
          <a:xfrm>
            <a:off x="1026150" y="1162650"/>
            <a:ext cx="7091700" cy="2818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Rubik Medium"/>
              <a:buNone/>
              <a:defRPr sz="2800">
                <a:solidFill>
                  <a:srgbClr val="434343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pic>
        <p:nvPicPr>
          <p:cNvPr id="112" name="Google Shape;112;p16"/>
          <p:cNvPicPr preferRelativeResize="0"/>
          <p:nvPr/>
        </p:nvPicPr>
        <p:blipFill rotWithShape="1">
          <a:blip r:embed="rId3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: Sitat kort">
  <p:cSld name="CUSTOM_3_2">
    <p:bg>
      <p:bgPr>
        <a:solidFill>
          <a:schemeClr val="lt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>
            <a:spLocks noGrp="1"/>
          </p:cNvSpPr>
          <p:nvPr>
            <p:ph type="subTitle" idx="1"/>
          </p:nvPr>
        </p:nvSpPr>
        <p:spPr>
          <a:xfrm>
            <a:off x="1576350" y="1622950"/>
            <a:ext cx="5991300" cy="17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15" name="Google Shape;115;p17"/>
          <p:cNvSpPr txBox="1">
            <a:spLocks noGrp="1"/>
          </p:cNvSpPr>
          <p:nvPr>
            <p:ph type="subTitle" idx="2"/>
          </p:nvPr>
        </p:nvSpPr>
        <p:spPr>
          <a:xfrm>
            <a:off x="1733900" y="3527625"/>
            <a:ext cx="58338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666666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57650" y="1688375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1400" y="2771000"/>
            <a:ext cx="4762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7"/>
          <p:cNvPicPr preferRelativeResize="0"/>
          <p:nvPr/>
        </p:nvPicPr>
        <p:blipFill rotWithShape="1">
          <a:blip r:embed="rId4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: Sitat kort">
  <p:cSld name="CUSTOM_3_1_1">
    <p:bg>
      <p:bgPr>
        <a:solidFill>
          <a:srgbClr val="010A59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subTitle" idx="1"/>
          </p:nvPr>
        </p:nvSpPr>
        <p:spPr>
          <a:xfrm>
            <a:off x="1576350" y="1622950"/>
            <a:ext cx="5991300" cy="17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ubTitle" idx="2"/>
          </p:nvPr>
        </p:nvSpPr>
        <p:spPr>
          <a:xfrm>
            <a:off x="1733900" y="3527625"/>
            <a:ext cx="58338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highlight>
                  <a:schemeClr val="lt1"/>
                </a:highlight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pic>
        <p:nvPicPr>
          <p:cNvPr id="122" name="Google Shape;12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62525" y="4444375"/>
            <a:ext cx="971999" cy="329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3650" y="3051375"/>
            <a:ext cx="704850" cy="47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5725" y="1571600"/>
            <a:ext cx="638175" cy="47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0: Innhold enkel">
  <p:cSld name="TITLE_AND_BODY_3_4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9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842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body" idx="1"/>
          </p:nvPr>
        </p:nvSpPr>
        <p:spPr>
          <a:xfrm>
            <a:off x="365600" y="1356525"/>
            <a:ext cx="8424000" cy="3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1: Innhold variant">
  <p:cSld name="TITLE_AND_BODY_3_2_2_1_1_1"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/>
          <p:nvPr/>
        </p:nvSpPr>
        <p:spPr>
          <a:xfrm>
            <a:off x="6158850" y="-7175"/>
            <a:ext cx="29853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 rotWithShape="1">
          <a:blip r:embed="rId2">
            <a:alphaModFix/>
          </a:blip>
          <a:srcRect l="11150" t="30463" r="15589"/>
          <a:stretch/>
        </p:blipFill>
        <p:spPr>
          <a:xfrm rot="-5400000">
            <a:off x="5071212" y="1215789"/>
            <a:ext cx="5142999" cy="269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1175" y="4714038"/>
            <a:ext cx="971999" cy="32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60336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1"/>
          </p:nvPr>
        </p:nvSpPr>
        <p:spPr>
          <a:xfrm>
            <a:off x="365600" y="1725125"/>
            <a:ext cx="5586300" cy="3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35" name="Google Shape;135;p20"/>
          <p:cNvSpPr txBox="1">
            <a:spLocks noGrp="1"/>
          </p:cNvSpPr>
          <p:nvPr>
            <p:ph type="subTitle" idx="2"/>
          </p:nvPr>
        </p:nvSpPr>
        <p:spPr>
          <a:xfrm>
            <a:off x="365600" y="1356425"/>
            <a:ext cx="55863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SemiBold"/>
              <a:buNone/>
              <a:defRPr>
                <a:solidFill>
                  <a:srgbClr val="434343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: Tittel">
  <p:cSld name="CUSTOM_5_3_1_1_1">
    <p:bg>
      <p:bgPr>
        <a:solidFill>
          <a:schemeClr val="dk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l="14481" t="29544" r="14253" b="35887"/>
          <a:stretch/>
        </p:blipFill>
        <p:spPr>
          <a:xfrm>
            <a:off x="720000" y="4135025"/>
            <a:ext cx="1317350" cy="47927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720000" y="2599650"/>
            <a:ext cx="3914700" cy="9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ubik Medium"/>
              <a:buNone/>
              <a:defRPr>
                <a:solidFill>
                  <a:srgbClr val="FFFFFF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720000" y="880625"/>
            <a:ext cx="65478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Rubik Black"/>
              <a:buNone/>
              <a:defRPr sz="5200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7462800" y="3328913"/>
            <a:ext cx="531600" cy="531600"/>
          </a:xfrm>
          <a:prstGeom prst="ellipse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 rot="-5790264">
            <a:off x="5684597" y="3558733"/>
            <a:ext cx="728288" cy="728288"/>
          </a:xfrm>
          <a:prstGeom prst="blockArc">
            <a:avLst>
              <a:gd name="adj1" fmla="val 10800000"/>
              <a:gd name="adj2" fmla="val 18480101"/>
              <a:gd name="adj3" fmla="val 22871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 rot="2278922">
            <a:off x="6569637" y="2614637"/>
            <a:ext cx="633719" cy="427461"/>
          </a:xfrm>
          <a:prstGeom prst="rtTriangle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rot="7133939">
            <a:off x="5230249" y="2850421"/>
            <a:ext cx="418402" cy="398385"/>
          </a:xfrm>
          <a:prstGeom prst="corner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D9EAD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 rot="10569387">
            <a:off x="7726756" y="1688379"/>
            <a:ext cx="349085" cy="286843"/>
          </a:xfrm>
          <a:prstGeom prst="triangle">
            <a:avLst>
              <a:gd name="adj" fmla="val 60009"/>
            </a:avLst>
          </a:prstGeom>
          <a:noFill/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9406500">
            <a:off x="8152086" y="1797492"/>
            <a:ext cx="769128" cy="769128"/>
          </a:xfrm>
          <a:prstGeom prst="blockArc">
            <a:avLst>
              <a:gd name="adj1" fmla="val 10800000"/>
              <a:gd name="adj2" fmla="val 18480101"/>
              <a:gd name="adj3" fmla="val 22871"/>
            </a:avLst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7462800" y="2121750"/>
            <a:ext cx="120600" cy="120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6111525" y="3680575"/>
            <a:ext cx="233400" cy="233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-8770376">
            <a:off x="7773146" y="3551370"/>
            <a:ext cx="1148399" cy="1148399"/>
          </a:xfrm>
          <a:prstGeom prst="pie">
            <a:avLst>
              <a:gd name="adj1" fmla="val 5413808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8590300" y="1715097"/>
            <a:ext cx="233400" cy="233400"/>
          </a:xfrm>
          <a:prstGeom prst="ellipse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-6071473">
            <a:off x="6553439" y="4493989"/>
            <a:ext cx="993899" cy="271524"/>
          </a:xfrm>
          <a:prstGeom prst="parallelogram">
            <a:avLst>
              <a:gd name="adj" fmla="val 63943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3240937">
            <a:off x="7925333" y="2772420"/>
            <a:ext cx="205765" cy="111914"/>
          </a:xfrm>
          <a:prstGeom prst="rtTriangle">
            <a:avLst/>
          </a:prstGeom>
          <a:solidFill>
            <a:srgbClr val="58B3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: Innhold dobbel">
  <p:cSld name="TITLE_AND_BODY_3_2_3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842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body" idx="1"/>
          </p:nvPr>
        </p:nvSpPr>
        <p:spPr>
          <a:xfrm>
            <a:off x="365600" y="1356525"/>
            <a:ext cx="3995400" cy="3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body" idx="2"/>
          </p:nvPr>
        </p:nvSpPr>
        <p:spPr>
          <a:xfrm>
            <a:off x="4794200" y="1356525"/>
            <a:ext cx="3995400" cy="3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3: Innhold dobbel 2">
  <p:cSld name="TITLE_AND_BODY_3_1_2_1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842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365600" y="1725125"/>
            <a:ext cx="3995400" cy="3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ubTitle" idx="2"/>
          </p:nvPr>
        </p:nvSpPr>
        <p:spPr>
          <a:xfrm>
            <a:off x="365600" y="1356425"/>
            <a:ext cx="39954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SemiBold"/>
              <a:buNone/>
              <a:defRPr>
                <a:solidFill>
                  <a:srgbClr val="434343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body" idx="3"/>
          </p:nvPr>
        </p:nvSpPr>
        <p:spPr>
          <a:xfrm>
            <a:off x="4794200" y="1725125"/>
            <a:ext cx="3995400" cy="30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4"/>
          </p:nvPr>
        </p:nvSpPr>
        <p:spPr>
          <a:xfrm>
            <a:off x="4794200" y="1356425"/>
            <a:ext cx="3995400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SemiBold"/>
              <a:buNone/>
              <a:defRPr>
                <a:solidFill>
                  <a:srgbClr val="434343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4: Innhold dobbel variant">
  <p:cSld name="TITLE_AND_BODY_3_2_2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/>
          <p:nvPr/>
        </p:nvSpPr>
        <p:spPr>
          <a:xfrm>
            <a:off x="4583175" y="-7175"/>
            <a:ext cx="45609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842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365600" y="1356525"/>
            <a:ext cx="3995400" cy="3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2"/>
          </p:nvPr>
        </p:nvSpPr>
        <p:spPr>
          <a:xfrm>
            <a:off x="4794200" y="1356525"/>
            <a:ext cx="3995400" cy="3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/>
          <p:nvPr/>
        </p:nvSpPr>
        <p:spPr>
          <a:xfrm rot="-1770257">
            <a:off x="8249194" y="585088"/>
            <a:ext cx="664584" cy="181626"/>
          </a:xfrm>
          <a:prstGeom prst="parallelogram">
            <a:avLst>
              <a:gd name="adj" fmla="val 6394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3"/>
          <p:cNvSpPr/>
          <p:nvPr/>
        </p:nvSpPr>
        <p:spPr>
          <a:xfrm rot="8243938">
            <a:off x="7460181" y="1341192"/>
            <a:ext cx="349688" cy="343330"/>
          </a:xfrm>
          <a:prstGeom prst="corner">
            <a:avLst>
              <a:gd name="adj1" fmla="val 48614"/>
              <a:gd name="adj2" fmla="val 47054"/>
            </a:avLst>
          </a:prstGeom>
          <a:noFill/>
          <a:ln w="28575" cap="flat" cmpd="sng">
            <a:solidFill>
              <a:srgbClr val="91C9DA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3"/>
          <p:cNvSpPr/>
          <p:nvPr/>
        </p:nvSpPr>
        <p:spPr>
          <a:xfrm>
            <a:off x="8079738" y="1553225"/>
            <a:ext cx="201600" cy="197700"/>
          </a:xfrm>
          <a:prstGeom prst="rtTriangle">
            <a:avLst/>
          </a:prstGeom>
          <a:solidFill>
            <a:srgbClr val="3AE4C6">
              <a:alpha val="53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3"/>
          <p:cNvSpPr/>
          <p:nvPr/>
        </p:nvSpPr>
        <p:spPr>
          <a:xfrm rot="-7471968">
            <a:off x="8620694" y="1864534"/>
            <a:ext cx="328113" cy="322211"/>
          </a:xfrm>
          <a:prstGeom prst="corner">
            <a:avLst>
              <a:gd name="adj1" fmla="val 50000"/>
              <a:gd name="adj2" fmla="val 50000"/>
            </a:avLst>
          </a:prstGeom>
          <a:solidFill>
            <a:srgbClr val="F4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23"/>
          <p:cNvSpPr/>
          <p:nvPr/>
        </p:nvSpPr>
        <p:spPr>
          <a:xfrm rot="5793891" flipH="1">
            <a:off x="8444765" y="1174545"/>
            <a:ext cx="422470" cy="303169"/>
          </a:xfrm>
          <a:prstGeom prst="rtTriangle">
            <a:avLst/>
          </a:prstGeom>
          <a:solidFill>
            <a:srgbClr val="58B3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 rot="-5006447">
            <a:off x="7973562" y="1082512"/>
            <a:ext cx="260002" cy="26000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5: Innhold bilde">
  <p:cSld name="TITLE_AND_BODY_3_2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842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body" idx="1"/>
          </p:nvPr>
        </p:nvSpPr>
        <p:spPr>
          <a:xfrm>
            <a:off x="365600" y="1356525"/>
            <a:ext cx="3995400" cy="3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163" name="Google Shape;163;p24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4"/>
          <p:cNvSpPr>
            <a:spLocks noGrp="1"/>
          </p:cNvSpPr>
          <p:nvPr>
            <p:ph type="pic" idx="2"/>
          </p:nvPr>
        </p:nvSpPr>
        <p:spPr>
          <a:xfrm>
            <a:off x="5250375" y="1356525"/>
            <a:ext cx="3539400" cy="3065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0: Tre punkter">
  <p:cSld name="TITLE_AND_BODY_3_1_1_2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5"/>
          <p:cNvPicPr preferRelativeResize="0"/>
          <p:nvPr/>
        </p:nvPicPr>
        <p:blipFill rotWithShape="1">
          <a:blip r:embed="rId2">
            <a:alphaModFix/>
          </a:blip>
          <a:srcRect t="19879" b="57454"/>
          <a:stretch/>
        </p:blipFill>
        <p:spPr>
          <a:xfrm rot="-10552912">
            <a:off x="1247532" y="3523829"/>
            <a:ext cx="6395863" cy="102521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5"/>
          <p:cNvSpPr/>
          <p:nvPr/>
        </p:nvSpPr>
        <p:spPr>
          <a:xfrm>
            <a:off x="2095775" y="2469609"/>
            <a:ext cx="4976700" cy="94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5"/>
          <p:cNvSpPr/>
          <p:nvPr/>
        </p:nvSpPr>
        <p:spPr>
          <a:xfrm>
            <a:off x="2095775" y="3490068"/>
            <a:ext cx="4976700" cy="94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 rotWithShape="1">
          <a:blip r:embed="rId2">
            <a:alphaModFix/>
          </a:blip>
          <a:srcRect t="52833" r="17204" b="27319"/>
          <a:stretch/>
        </p:blipFill>
        <p:spPr>
          <a:xfrm rot="10590810">
            <a:off x="1870305" y="1591433"/>
            <a:ext cx="5654138" cy="95860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5"/>
          <p:cNvSpPr/>
          <p:nvPr/>
        </p:nvSpPr>
        <p:spPr>
          <a:xfrm>
            <a:off x="2095775" y="1449150"/>
            <a:ext cx="4976700" cy="941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body" idx="1"/>
          </p:nvPr>
        </p:nvSpPr>
        <p:spPr>
          <a:xfrm>
            <a:off x="2234925" y="1692500"/>
            <a:ext cx="4752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842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body" idx="2"/>
          </p:nvPr>
        </p:nvSpPr>
        <p:spPr>
          <a:xfrm>
            <a:off x="2234925" y="2707625"/>
            <a:ext cx="4752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3"/>
          </p:nvPr>
        </p:nvSpPr>
        <p:spPr>
          <a:xfrm>
            <a:off x="2234925" y="3722750"/>
            <a:ext cx="4752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1: Fire punkter">
  <p:cSld name="TITLE_AND_BODY_3_1_1_1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842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/>
          <p:nvPr/>
        </p:nvSpPr>
        <p:spPr>
          <a:xfrm>
            <a:off x="2771350" y="1356425"/>
            <a:ext cx="1740300" cy="14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9" name="Google Shape;179;p26"/>
          <p:cNvSpPr txBox="1">
            <a:spLocks noGrp="1"/>
          </p:cNvSpPr>
          <p:nvPr>
            <p:ph type="body" idx="1"/>
          </p:nvPr>
        </p:nvSpPr>
        <p:spPr>
          <a:xfrm>
            <a:off x="2809900" y="1578338"/>
            <a:ext cx="1663200" cy="1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ubik"/>
              <a:buChar char="●"/>
              <a:defRPr sz="9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﹣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●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○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■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●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○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■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80" name="Google Shape;180;p26"/>
          <p:cNvSpPr txBox="1">
            <a:spLocks noGrp="1"/>
          </p:cNvSpPr>
          <p:nvPr>
            <p:ph type="body" idx="2"/>
          </p:nvPr>
        </p:nvSpPr>
        <p:spPr>
          <a:xfrm>
            <a:off x="2809900" y="1745813"/>
            <a:ext cx="16632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ubik"/>
              <a:buChar char="●"/>
              <a:defRPr sz="1300" b="1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3"/>
          </p:nvPr>
        </p:nvSpPr>
        <p:spPr>
          <a:xfrm>
            <a:off x="2809900" y="1978913"/>
            <a:ext cx="1663200" cy="1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82" name="Google Shape;182;p26"/>
          <p:cNvSpPr/>
          <p:nvPr/>
        </p:nvSpPr>
        <p:spPr>
          <a:xfrm>
            <a:off x="2771350" y="2939575"/>
            <a:ext cx="1740300" cy="14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3" name="Google Shape;183;p26"/>
          <p:cNvSpPr/>
          <p:nvPr/>
        </p:nvSpPr>
        <p:spPr>
          <a:xfrm>
            <a:off x="4640275" y="2939575"/>
            <a:ext cx="1740300" cy="14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84" name="Google Shape;184;p26"/>
          <p:cNvSpPr/>
          <p:nvPr/>
        </p:nvSpPr>
        <p:spPr>
          <a:xfrm>
            <a:off x="4640275" y="1356425"/>
            <a:ext cx="1740300" cy="144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185" name="Google Shape;185;p26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>
            <a:spLocks noGrp="1"/>
          </p:cNvSpPr>
          <p:nvPr>
            <p:ph type="body" idx="4"/>
          </p:nvPr>
        </p:nvSpPr>
        <p:spPr>
          <a:xfrm>
            <a:off x="2809900" y="3213663"/>
            <a:ext cx="1663200" cy="1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ubik"/>
              <a:buChar char="●"/>
              <a:defRPr sz="9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﹣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●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○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■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●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○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■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87" name="Google Shape;187;p26"/>
          <p:cNvSpPr txBox="1">
            <a:spLocks noGrp="1"/>
          </p:cNvSpPr>
          <p:nvPr>
            <p:ph type="body" idx="5"/>
          </p:nvPr>
        </p:nvSpPr>
        <p:spPr>
          <a:xfrm>
            <a:off x="2809900" y="3381138"/>
            <a:ext cx="16632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ubik"/>
              <a:buChar char="●"/>
              <a:defRPr sz="1300" b="1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body" idx="6"/>
          </p:nvPr>
        </p:nvSpPr>
        <p:spPr>
          <a:xfrm>
            <a:off x="2809900" y="3614238"/>
            <a:ext cx="1663200" cy="1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7"/>
          </p:nvPr>
        </p:nvSpPr>
        <p:spPr>
          <a:xfrm>
            <a:off x="4678825" y="1578338"/>
            <a:ext cx="1663200" cy="1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ubik"/>
              <a:buChar char="●"/>
              <a:defRPr sz="9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﹣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●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○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■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●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○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■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body" idx="8"/>
          </p:nvPr>
        </p:nvSpPr>
        <p:spPr>
          <a:xfrm>
            <a:off x="4678825" y="1745813"/>
            <a:ext cx="16632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ubik"/>
              <a:buChar char="●"/>
              <a:defRPr sz="1300" b="1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91" name="Google Shape;191;p26"/>
          <p:cNvSpPr txBox="1">
            <a:spLocks noGrp="1"/>
          </p:cNvSpPr>
          <p:nvPr>
            <p:ph type="body" idx="9"/>
          </p:nvPr>
        </p:nvSpPr>
        <p:spPr>
          <a:xfrm>
            <a:off x="4678825" y="1978913"/>
            <a:ext cx="1663200" cy="1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92" name="Google Shape;192;p26"/>
          <p:cNvSpPr txBox="1">
            <a:spLocks noGrp="1"/>
          </p:cNvSpPr>
          <p:nvPr>
            <p:ph type="body" idx="13"/>
          </p:nvPr>
        </p:nvSpPr>
        <p:spPr>
          <a:xfrm>
            <a:off x="4678825" y="3213663"/>
            <a:ext cx="1663200" cy="1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857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Rubik"/>
              <a:buChar char="●"/>
              <a:defRPr sz="9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﹣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●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○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■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●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○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 Light"/>
              <a:buChar char="■"/>
              <a:defRPr>
                <a:solidFill>
                  <a:schemeClr val="dk1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body" idx="14"/>
          </p:nvPr>
        </p:nvSpPr>
        <p:spPr>
          <a:xfrm>
            <a:off x="4678825" y="3381138"/>
            <a:ext cx="16632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Rubik"/>
              <a:buChar char="●"/>
              <a:defRPr sz="1300" b="1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15"/>
          </p:nvPr>
        </p:nvSpPr>
        <p:spPr>
          <a:xfrm>
            <a:off x="4678825" y="3614238"/>
            <a:ext cx="1663200" cy="1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2: Fem punkter">
  <p:cSld name="TITLE_AND_BODY_3_1_1_1_1_2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7"/>
          <p:cNvPicPr preferRelativeResize="0"/>
          <p:nvPr/>
        </p:nvPicPr>
        <p:blipFill rotWithShape="1">
          <a:blip r:embed="rId2">
            <a:alphaModFix/>
          </a:blip>
          <a:srcRect l="63811" t="51367" r="15646" b="26899"/>
          <a:stretch/>
        </p:blipFill>
        <p:spPr>
          <a:xfrm>
            <a:off x="5430725" y="2753625"/>
            <a:ext cx="1863674" cy="139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7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842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7"/>
          <p:cNvSpPr/>
          <p:nvPr/>
        </p:nvSpPr>
        <p:spPr>
          <a:xfrm>
            <a:off x="2880650" y="1356425"/>
            <a:ext cx="3897000" cy="4680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45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199" name="Google Shape;199;p27"/>
          <p:cNvSpPr/>
          <p:nvPr/>
        </p:nvSpPr>
        <p:spPr>
          <a:xfrm>
            <a:off x="2880800" y="1861400"/>
            <a:ext cx="3897000" cy="4680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45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00" name="Google Shape;200;p27"/>
          <p:cNvSpPr/>
          <p:nvPr/>
        </p:nvSpPr>
        <p:spPr>
          <a:xfrm>
            <a:off x="2880800" y="2366375"/>
            <a:ext cx="3897000" cy="4680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45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01" name="Google Shape;201;p27"/>
          <p:cNvSpPr/>
          <p:nvPr/>
        </p:nvSpPr>
        <p:spPr>
          <a:xfrm>
            <a:off x="2880800" y="2874650"/>
            <a:ext cx="3897000" cy="4680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45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02" name="Google Shape;202;p27"/>
          <p:cNvSpPr/>
          <p:nvPr/>
        </p:nvSpPr>
        <p:spPr>
          <a:xfrm>
            <a:off x="2880800" y="3382925"/>
            <a:ext cx="3897000" cy="4680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45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  <a:latin typeface="Rubik Light"/>
              <a:ea typeface="Rubik Light"/>
              <a:cs typeface="Rubik Light"/>
              <a:sym typeface="Rubik Light"/>
            </a:endParaRPr>
          </a:p>
        </p:txBody>
      </p:sp>
      <p:sp>
        <p:nvSpPr>
          <p:cNvPr id="203" name="Google Shape;203;p27"/>
          <p:cNvSpPr txBox="1">
            <a:spLocks noGrp="1"/>
          </p:cNvSpPr>
          <p:nvPr>
            <p:ph type="body" idx="1"/>
          </p:nvPr>
        </p:nvSpPr>
        <p:spPr>
          <a:xfrm>
            <a:off x="2880650" y="1473875"/>
            <a:ext cx="36690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04" name="Google Shape;204;p27"/>
          <p:cNvSpPr txBox="1">
            <a:spLocks noGrp="1"/>
          </p:cNvSpPr>
          <p:nvPr>
            <p:ph type="body" idx="2"/>
          </p:nvPr>
        </p:nvSpPr>
        <p:spPr>
          <a:xfrm>
            <a:off x="2880650" y="1978850"/>
            <a:ext cx="36690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3"/>
          </p:nvPr>
        </p:nvSpPr>
        <p:spPr>
          <a:xfrm>
            <a:off x="2880650" y="2487125"/>
            <a:ext cx="36690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body" idx="4"/>
          </p:nvPr>
        </p:nvSpPr>
        <p:spPr>
          <a:xfrm>
            <a:off x="2880650" y="2992100"/>
            <a:ext cx="36690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body" idx="5"/>
          </p:nvPr>
        </p:nvSpPr>
        <p:spPr>
          <a:xfrm>
            <a:off x="2880650" y="3497075"/>
            <a:ext cx="3669000" cy="2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0000" rIns="91425" bIns="91425" anchor="ctr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﹣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●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○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Light"/>
              <a:buChar char="■"/>
              <a:defRPr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pic>
        <p:nvPicPr>
          <p:cNvPr id="208" name="Google Shape;208;p27"/>
          <p:cNvPicPr preferRelativeResize="0"/>
          <p:nvPr/>
        </p:nvPicPr>
        <p:blipFill rotWithShape="1">
          <a:blip r:embed="rId3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" name="Google Shape;209;p27"/>
          <p:cNvGrpSpPr/>
          <p:nvPr/>
        </p:nvGrpSpPr>
        <p:grpSpPr>
          <a:xfrm>
            <a:off x="2471746" y="1406560"/>
            <a:ext cx="385097" cy="385124"/>
            <a:chOff x="2262325" y="1353162"/>
            <a:chExt cx="474550" cy="474525"/>
          </a:xfrm>
        </p:grpSpPr>
        <p:pic>
          <p:nvPicPr>
            <p:cNvPr id="210" name="Google Shape;210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62325" y="1353162"/>
              <a:ext cx="474550" cy="47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" name="Google Shape;211;p27"/>
            <p:cNvSpPr/>
            <p:nvPr/>
          </p:nvSpPr>
          <p:spPr>
            <a:xfrm>
              <a:off x="2383050" y="1473875"/>
              <a:ext cx="233100" cy="233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7"/>
          <p:cNvGrpSpPr/>
          <p:nvPr/>
        </p:nvGrpSpPr>
        <p:grpSpPr>
          <a:xfrm rot="-5400000">
            <a:off x="2471722" y="2913419"/>
            <a:ext cx="385145" cy="385077"/>
            <a:chOff x="2262325" y="1353162"/>
            <a:chExt cx="474550" cy="474525"/>
          </a:xfrm>
        </p:grpSpPr>
        <p:pic>
          <p:nvPicPr>
            <p:cNvPr id="213" name="Google Shape;213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62325" y="1353162"/>
              <a:ext cx="474550" cy="47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" name="Google Shape;214;p27"/>
            <p:cNvSpPr/>
            <p:nvPr/>
          </p:nvSpPr>
          <p:spPr>
            <a:xfrm>
              <a:off x="2383050" y="1473875"/>
              <a:ext cx="233100" cy="233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215;p27"/>
          <p:cNvGrpSpPr/>
          <p:nvPr/>
        </p:nvGrpSpPr>
        <p:grpSpPr>
          <a:xfrm rot="10800000">
            <a:off x="2471746" y="2411117"/>
            <a:ext cx="385097" cy="385124"/>
            <a:chOff x="2262325" y="1353162"/>
            <a:chExt cx="474550" cy="474525"/>
          </a:xfrm>
        </p:grpSpPr>
        <p:pic>
          <p:nvPicPr>
            <p:cNvPr id="216" name="Google Shape;216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62325" y="1353162"/>
              <a:ext cx="474550" cy="47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7" name="Google Shape;217;p27"/>
            <p:cNvSpPr/>
            <p:nvPr/>
          </p:nvSpPr>
          <p:spPr>
            <a:xfrm>
              <a:off x="2383050" y="1473875"/>
              <a:ext cx="233100" cy="233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7"/>
          <p:cNvGrpSpPr/>
          <p:nvPr/>
        </p:nvGrpSpPr>
        <p:grpSpPr>
          <a:xfrm rot="5400000">
            <a:off x="2471722" y="1908863"/>
            <a:ext cx="385145" cy="385077"/>
            <a:chOff x="2262325" y="1353162"/>
            <a:chExt cx="474550" cy="474525"/>
          </a:xfrm>
        </p:grpSpPr>
        <p:pic>
          <p:nvPicPr>
            <p:cNvPr id="219" name="Google Shape;219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62325" y="1353162"/>
              <a:ext cx="474550" cy="47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0" name="Google Shape;220;p27"/>
            <p:cNvSpPr/>
            <p:nvPr/>
          </p:nvSpPr>
          <p:spPr>
            <a:xfrm>
              <a:off x="2383050" y="1473875"/>
              <a:ext cx="233100" cy="233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" name="Google Shape;221;p27"/>
          <p:cNvGrpSpPr/>
          <p:nvPr/>
        </p:nvGrpSpPr>
        <p:grpSpPr>
          <a:xfrm>
            <a:off x="2471746" y="3415674"/>
            <a:ext cx="385097" cy="385124"/>
            <a:chOff x="2262325" y="1353162"/>
            <a:chExt cx="474550" cy="474525"/>
          </a:xfrm>
        </p:grpSpPr>
        <p:pic>
          <p:nvPicPr>
            <p:cNvPr id="222" name="Google Shape;222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62325" y="1353162"/>
              <a:ext cx="474550" cy="474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27"/>
            <p:cNvSpPr/>
            <p:nvPr/>
          </p:nvSpPr>
          <p:spPr>
            <a:xfrm>
              <a:off x="2383050" y="1473875"/>
              <a:ext cx="233100" cy="233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3: Seks punkter">
  <p:cSld name="TITLE_AND_BODY_3_1_1_1_1_1_3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/>
          <p:nvPr/>
        </p:nvSpPr>
        <p:spPr>
          <a:xfrm>
            <a:off x="719100" y="1356423"/>
            <a:ext cx="3786000" cy="8865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26" name="Google Shape;226;p28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842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8"/>
          <p:cNvSpPr txBox="1">
            <a:spLocks noGrp="1"/>
          </p:cNvSpPr>
          <p:nvPr>
            <p:ph type="subTitle" idx="1"/>
          </p:nvPr>
        </p:nvSpPr>
        <p:spPr>
          <a:xfrm>
            <a:off x="1488988" y="1823950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None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28" name="Google Shape;228;p28"/>
          <p:cNvSpPr txBox="1">
            <a:spLocks noGrp="1"/>
          </p:cNvSpPr>
          <p:nvPr>
            <p:ph type="subTitle" idx="2"/>
          </p:nvPr>
        </p:nvSpPr>
        <p:spPr>
          <a:xfrm>
            <a:off x="1488988" y="1556675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29" name="Google Shape;229;p28"/>
          <p:cNvSpPr/>
          <p:nvPr/>
        </p:nvSpPr>
        <p:spPr>
          <a:xfrm>
            <a:off x="719100" y="2388623"/>
            <a:ext cx="3786000" cy="8865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0" name="Google Shape;230;p28"/>
          <p:cNvSpPr txBox="1">
            <a:spLocks noGrp="1"/>
          </p:cNvSpPr>
          <p:nvPr>
            <p:ph type="subTitle" idx="3"/>
          </p:nvPr>
        </p:nvSpPr>
        <p:spPr>
          <a:xfrm>
            <a:off x="1488988" y="2856150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None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ubTitle" idx="4"/>
          </p:nvPr>
        </p:nvSpPr>
        <p:spPr>
          <a:xfrm>
            <a:off x="1488988" y="2588875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32" name="Google Shape;232;p28"/>
          <p:cNvSpPr/>
          <p:nvPr/>
        </p:nvSpPr>
        <p:spPr>
          <a:xfrm>
            <a:off x="719100" y="3420823"/>
            <a:ext cx="3786000" cy="8865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3" name="Google Shape;233;p28"/>
          <p:cNvSpPr txBox="1">
            <a:spLocks noGrp="1"/>
          </p:cNvSpPr>
          <p:nvPr>
            <p:ph type="subTitle" idx="5"/>
          </p:nvPr>
        </p:nvSpPr>
        <p:spPr>
          <a:xfrm>
            <a:off x="1488988" y="3888350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None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subTitle" idx="6"/>
          </p:nvPr>
        </p:nvSpPr>
        <p:spPr>
          <a:xfrm>
            <a:off x="1488988" y="3621075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35" name="Google Shape;235;p28"/>
          <p:cNvSpPr/>
          <p:nvPr/>
        </p:nvSpPr>
        <p:spPr>
          <a:xfrm>
            <a:off x="4638875" y="1356423"/>
            <a:ext cx="3786000" cy="8865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6" name="Google Shape;236;p28"/>
          <p:cNvSpPr txBox="1">
            <a:spLocks noGrp="1"/>
          </p:cNvSpPr>
          <p:nvPr>
            <p:ph type="subTitle" idx="7"/>
          </p:nvPr>
        </p:nvSpPr>
        <p:spPr>
          <a:xfrm>
            <a:off x="5408763" y="1823950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None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37" name="Google Shape;237;p28"/>
          <p:cNvSpPr txBox="1">
            <a:spLocks noGrp="1"/>
          </p:cNvSpPr>
          <p:nvPr>
            <p:ph type="subTitle" idx="8"/>
          </p:nvPr>
        </p:nvSpPr>
        <p:spPr>
          <a:xfrm>
            <a:off x="5408763" y="1556675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38" name="Google Shape;238;p28"/>
          <p:cNvSpPr/>
          <p:nvPr/>
        </p:nvSpPr>
        <p:spPr>
          <a:xfrm>
            <a:off x="4638875" y="2388623"/>
            <a:ext cx="3786000" cy="8865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39" name="Google Shape;239;p28"/>
          <p:cNvSpPr txBox="1">
            <a:spLocks noGrp="1"/>
          </p:cNvSpPr>
          <p:nvPr>
            <p:ph type="subTitle" idx="9"/>
          </p:nvPr>
        </p:nvSpPr>
        <p:spPr>
          <a:xfrm>
            <a:off x="5408763" y="2856150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None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40" name="Google Shape;240;p28"/>
          <p:cNvSpPr txBox="1">
            <a:spLocks noGrp="1"/>
          </p:cNvSpPr>
          <p:nvPr>
            <p:ph type="subTitle" idx="13"/>
          </p:nvPr>
        </p:nvSpPr>
        <p:spPr>
          <a:xfrm>
            <a:off x="5408763" y="2588875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41" name="Google Shape;241;p28"/>
          <p:cNvSpPr/>
          <p:nvPr/>
        </p:nvSpPr>
        <p:spPr>
          <a:xfrm>
            <a:off x="4638875" y="3420823"/>
            <a:ext cx="3786000" cy="886500"/>
          </a:xfrm>
          <a:prstGeom prst="roundRect">
            <a:avLst>
              <a:gd name="adj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242" name="Google Shape;242;p28"/>
          <p:cNvSpPr txBox="1">
            <a:spLocks noGrp="1"/>
          </p:cNvSpPr>
          <p:nvPr>
            <p:ph type="subTitle" idx="14"/>
          </p:nvPr>
        </p:nvSpPr>
        <p:spPr>
          <a:xfrm>
            <a:off x="5408763" y="3888350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None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43" name="Google Shape;243;p28"/>
          <p:cNvSpPr txBox="1">
            <a:spLocks noGrp="1"/>
          </p:cNvSpPr>
          <p:nvPr>
            <p:ph type="subTitle" idx="15"/>
          </p:nvPr>
        </p:nvSpPr>
        <p:spPr>
          <a:xfrm>
            <a:off x="5408763" y="3621075"/>
            <a:ext cx="27822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pic>
        <p:nvPicPr>
          <p:cNvPr id="244" name="Google Shape;244;p28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550" y="2563281"/>
            <a:ext cx="474550" cy="4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550" y="1531062"/>
            <a:ext cx="474550" cy="4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550" y="3595500"/>
            <a:ext cx="474550" cy="4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425" y="2563281"/>
            <a:ext cx="474550" cy="4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425" y="1531062"/>
            <a:ext cx="474550" cy="4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7425" y="3595500"/>
            <a:ext cx="474550" cy="47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4: Tidslinje">
  <p:cSld name="TITLE_AND_BODY_3_1_1_1_1_1_2_1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9"/>
          <p:cNvPicPr preferRelativeResize="0"/>
          <p:nvPr/>
        </p:nvPicPr>
        <p:blipFill rotWithShape="1">
          <a:blip r:embed="rId2">
            <a:alphaModFix/>
          </a:blip>
          <a:srcRect t="40740"/>
          <a:stretch/>
        </p:blipFill>
        <p:spPr>
          <a:xfrm>
            <a:off x="0" y="2303876"/>
            <a:ext cx="9144003" cy="30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9"/>
          <p:cNvSpPr txBox="1">
            <a:spLocks noGrp="1"/>
          </p:cNvSpPr>
          <p:nvPr>
            <p:ph type="body" idx="1"/>
          </p:nvPr>
        </p:nvSpPr>
        <p:spPr>
          <a:xfrm>
            <a:off x="365600" y="1711675"/>
            <a:ext cx="1260000" cy="12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54" name="Google Shape;254;p29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842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pic>
        <p:nvPicPr>
          <p:cNvPr id="255" name="Google Shape;255;p29"/>
          <p:cNvPicPr preferRelativeResize="0"/>
          <p:nvPr/>
        </p:nvPicPr>
        <p:blipFill rotWithShape="1">
          <a:blip r:embed="rId3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9"/>
          <p:cNvSpPr txBox="1">
            <a:spLocks noGrp="1"/>
          </p:cNvSpPr>
          <p:nvPr>
            <p:ph type="title" idx="2"/>
          </p:nvPr>
        </p:nvSpPr>
        <p:spPr>
          <a:xfrm>
            <a:off x="365600" y="1358725"/>
            <a:ext cx="12600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57" name="Google Shape;257;p29"/>
          <p:cNvSpPr txBox="1">
            <a:spLocks noGrp="1"/>
          </p:cNvSpPr>
          <p:nvPr>
            <p:ph type="title" idx="3"/>
          </p:nvPr>
        </p:nvSpPr>
        <p:spPr>
          <a:xfrm>
            <a:off x="1752497" y="1358725"/>
            <a:ext cx="12600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58" name="Google Shape;258;p29"/>
          <p:cNvSpPr txBox="1">
            <a:spLocks noGrp="1"/>
          </p:cNvSpPr>
          <p:nvPr>
            <p:ph type="body" idx="4"/>
          </p:nvPr>
        </p:nvSpPr>
        <p:spPr>
          <a:xfrm>
            <a:off x="1752500" y="1711675"/>
            <a:ext cx="1260000" cy="12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title" idx="5"/>
          </p:nvPr>
        </p:nvSpPr>
        <p:spPr>
          <a:xfrm>
            <a:off x="3139395" y="1358725"/>
            <a:ext cx="12600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body" idx="6"/>
          </p:nvPr>
        </p:nvSpPr>
        <p:spPr>
          <a:xfrm>
            <a:off x="3139400" y="1711675"/>
            <a:ext cx="1260000" cy="1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title" idx="7"/>
          </p:nvPr>
        </p:nvSpPr>
        <p:spPr>
          <a:xfrm>
            <a:off x="4526293" y="1358725"/>
            <a:ext cx="12600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title" idx="8"/>
          </p:nvPr>
        </p:nvSpPr>
        <p:spPr>
          <a:xfrm>
            <a:off x="5913190" y="1358725"/>
            <a:ext cx="12600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 idx="9"/>
          </p:nvPr>
        </p:nvSpPr>
        <p:spPr>
          <a:xfrm>
            <a:off x="7300088" y="1358725"/>
            <a:ext cx="12600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None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body" idx="13"/>
          </p:nvPr>
        </p:nvSpPr>
        <p:spPr>
          <a:xfrm>
            <a:off x="4526300" y="1711675"/>
            <a:ext cx="1260000" cy="1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body" idx="14"/>
          </p:nvPr>
        </p:nvSpPr>
        <p:spPr>
          <a:xfrm>
            <a:off x="5913200" y="1711675"/>
            <a:ext cx="1260000" cy="7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body" idx="15"/>
          </p:nvPr>
        </p:nvSpPr>
        <p:spPr>
          <a:xfrm>
            <a:off x="7300100" y="1711675"/>
            <a:ext cx="1260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●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○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 Light"/>
              <a:buChar char="■"/>
              <a:defRPr sz="1000">
                <a:solidFill>
                  <a:srgbClr val="434343"/>
                </a:solidFill>
                <a:latin typeface="Rubik Light"/>
                <a:ea typeface="Rubik Light"/>
                <a:cs typeface="Rubik Light"/>
                <a:sym typeface="Rubik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5: OKR Overview">
  <p:cSld name="TITLE_AND_BODY_3_3_2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0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 txBox="1"/>
          <p:nvPr/>
        </p:nvSpPr>
        <p:spPr>
          <a:xfrm>
            <a:off x="367200" y="500400"/>
            <a:ext cx="118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OKR:</a:t>
            </a:r>
            <a:endParaRPr sz="3000">
              <a:solidFill>
                <a:schemeClr val="dk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70" name="Google Shape;270;p30"/>
          <p:cNvSpPr/>
          <p:nvPr/>
        </p:nvSpPr>
        <p:spPr>
          <a:xfrm rot="-6650017">
            <a:off x="2887995" y="1161542"/>
            <a:ext cx="1174171" cy="1174171"/>
          </a:xfrm>
          <a:prstGeom prst="blockArc">
            <a:avLst>
              <a:gd name="adj1" fmla="val 10800000"/>
              <a:gd name="adj2" fmla="val 18480101"/>
              <a:gd name="adj3" fmla="val 22871"/>
            </a:avLst>
          </a:prstGeom>
          <a:solidFill>
            <a:srgbClr val="835DF6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0"/>
          <p:cNvSpPr/>
          <p:nvPr/>
        </p:nvSpPr>
        <p:spPr>
          <a:xfrm>
            <a:off x="195000" y="2676750"/>
            <a:ext cx="531600" cy="531600"/>
          </a:xfrm>
          <a:prstGeom prst="ellipse">
            <a:avLst/>
          </a:prstGeom>
          <a:solidFill>
            <a:srgbClr val="3AE4C6">
              <a:alpha val="53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30"/>
          <p:cNvSpPr/>
          <p:nvPr/>
        </p:nvSpPr>
        <p:spPr>
          <a:xfrm>
            <a:off x="6028875" y="4288575"/>
            <a:ext cx="120600" cy="120600"/>
          </a:xfrm>
          <a:prstGeom prst="ellipse">
            <a:avLst/>
          </a:prstGeom>
          <a:solidFill>
            <a:srgbClr val="835DF6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0"/>
          <p:cNvSpPr txBox="1"/>
          <p:nvPr/>
        </p:nvSpPr>
        <p:spPr>
          <a:xfrm>
            <a:off x="365600" y="1356425"/>
            <a:ext cx="2658600" cy="741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OBJECTIVE #1:</a:t>
            </a: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4" name="Google Shape;274;p30"/>
          <p:cNvSpPr/>
          <p:nvPr/>
        </p:nvSpPr>
        <p:spPr>
          <a:xfrm>
            <a:off x="8926875" y="2927475"/>
            <a:ext cx="120600" cy="120600"/>
          </a:xfrm>
          <a:prstGeom prst="ellipse">
            <a:avLst/>
          </a:prstGeom>
          <a:solidFill>
            <a:srgbClr val="91C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0"/>
          <p:cNvSpPr/>
          <p:nvPr/>
        </p:nvSpPr>
        <p:spPr>
          <a:xfrm rot="9406500">
            <a:off x="8379286" y="2873217"/>
            <a:ext cx="769128" cy="769128"/>
          </a:xfrm>
          <a:prstGeom prst="blockArc">
            <a:avLst>
              <a:gd name="adj1" fmla="val 10800000"/>
              <a:gd name="adj2" fmla="val 18480101"/>
              <a:gd name="adj3" fmla="val 22871"/>
            </a:avLst>
          </a:prstGeom>
          <a:solidFill>
            <a:srgbClr val="3AE4C6">
              <a:alpha val="53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0"/>
          <p:cNvSpPr/>
          <p:nvPr/>
        </p:nvSpPr>
        <p:spPr>
          <a:xfrm rot="1030594">
            <a:off x="5866705" y="3193904"/>
            <a:ext cx="444945" cy="315893"/>
          </a:xfrm>
          <a:prstGeom prst="rtTriangle">
            <a:avLst/>
          </a:prstGeom>
          <a:solidFill>
            <a:srgbClr val="D6474B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0"/>
          <p:cNvSpPr txBox="1"/>
          <p:nvPr/>
        </p:nvSpPr>
        <p:spPr>
          <a:xfrm>
            <a:off x="365650" y="2177100"/>
            <a:ext cx="2658600" cy="25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KEY RESULTS</a:t>
            </a:r>
            <a:endParaRPr sz="1200"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8" name="Google Shape;278;p30"/>
          <p:cNvSpPr/>
          <p:nvPr/>
        </p:nvSpPr>
        <p:spPr>
          <a:xfrm rot="7133939">
            <a:off x="2683849" y="4409096"/>
            <a:ext cx="418402" cy="398385"/>
          </a:xfrm>
          <a:prstGeom prst="corner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3AE4C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0"/>
          <p:cNvSpPr txBox="1">
            <a:spLocks noGrp="1"/>
          </p:cNvSpPr>
          <p:nvPr>
            <p:ph type="title"/>
          </p:nvPr>
        </p:nvSpPr>
        <p:spPr>
          <a:xfrm>
            <a:off x="1450425" y="499925"/>
            <a:ext cx="73392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0"/>
          <p:cNvSpPr txBox="1">
            <a:spLocks noGrp="1"/>
          </p:cNvSpPr>
          <p:nvPr>
            <p:ph type="subTitle" idx="1"/>
          </p:nvPr>
        </p:nvSpPr>
        <p:spPr>
          <a:xfrm>
            <a:off x="454225" y="1607125"/>
            <a:ext cx="24447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ubik"/>
              <a:buNone/>
              <a:defRPr sz="12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0"/>
          <p:cNvSpPr txBox="1">
            <a:spLocks noGrp="1"/>
          </p:cNvSpPr>
          <p:nvPr>
            <p:ph type="body" idx="2"/>
          </p:nvPr>
        </p:nvSpPr>
        <p:spPr>
          <a:xfrm>
            <a:off x="474525" y="2558400"/>
            <a:ext cx="2444700" cy="1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●"/>
              <a:defRPr sz="1000">
                <a:latin typeface="Rubik"/>
                <a:ea typeface="Rubik"/>
                <a:cs typeface="Rubik"/>
                <a:sym typeface="Rubik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○"/>
              <a:defRPr sz="1000">
                <a:latin typeface="Rubik"/>
                <a:ea typeface="Rubik"/>
                <a:cs typeface="Rubik"/>
                <a:sym typeface="Rubik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■"/>
              <a:defRPr sz="1000">
                <a:latin typeface="Rubik"/>
                <a:ea typeface="Rubik"/>
                <a:cs typeface="Rubik"/>
                <a:sym typeface="Rubik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●"/>
              <a:defRPr sz="1000">
                <a:latin typeface="Rubik"/>
                <a:ea typeface="Rubik"/>
                <a:cs typeface="Rubik"/>
                <a:sym typeface="Rubik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○"/>
              <a:defRPr sz="1000">
                <a:latin typeface="Rubik"/>
                <a:ea typeface="Rubik"/>
                <a:cs typeface="Rubik"/>
                <a:sym typeface="Rubik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■"/>
              <a:defRPr sz="1000">
                <a:latin typeface="Rubik"/>
                <a:ea typeface="Rubik"/>
                <a:cs typeface="Rubik"/>
                <a:sym typeface="Rubik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●"/>
              <a:defRPr sz="1000">
                <a:latin typeface="Rubik"/>
                <a:ea typeface="Rubik"/>
                <a:cs typeface="Rubik"/>
                <a:sym typeface="Rubik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○"/>
              <a:defRPr sz="1000">
                <a:latin typeface="Rubik"/>
                <a:ea typeface="Rubik"/>
                <a:cs typeface="Rubik"/>
                <a:sym typeface="Rubik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■"/>
              <a:defRPr sz="1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82" name="Google Shape;282;p30"/>
          <p:cNvSpPr txBox="1"/>
          <p:nvPr/>
        </p:nvSpPr>
        <p:spPr>
          <a:xfrm>
            <a:off x="3248225" y="1356425"/>
            <a:ext cx="2658600" cy="741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OBJECTIVE #2:</a:t>
            </a: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3" name="Google Shape;283;p30"/>
          <p:cNvSpPr txBox="1"/>
          <p:nvPr/>
        </p:nvSpPr>
        <p:spPr>
          <a:xfrm>
            <a:off x="3248275" y="2177100"/>
            <a:ext cx="2658600" cy="25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KEY RESULTS</a:t>
            </a:r>
            <a:endParaRPr sz="1200"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4" name="Google Shape;284;p30"/>
          <p:cNvSpPr txBox="1">
            <a:spLocks noGrp="1"/>
          </p:cNvSpPr>
          <p:nvPr>
            <p:ph type="subTitle" idx="3"/>
          </p:nvPr>
        </p:nvSpPr>
        <p:spPr>
          <a:xfrm>
            <a:off x="3336850" y="1607125"/>
            <a:ext cx="24447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ubik"/>
              <a:buNone/>
              <a:defRPr sz="12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30"/>
          <p:cNvSpPr txBox="1">
            <a:spLocks noGrp="1"/>
          </p:cNvSpPr>
          <p:nvPr>
            <p:ph type="body" idx="4"/>
          </p:nvPr>
        </p:nvSpPr>
        <p:spPr>
          <a:xfrm>
            <a:off x="3357150" y="2558400"/>
            <a:ext cx="2444700" cy="1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●"/>
              <a:defRPr sz="1000">
                <a:latin typeface="Rubik"/>
                <a:ea typeface="Rubik"/>
                <a:cs typeface="Rubik"/>
                <a:sym typeface="Rubik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○"/>
              <a:defRPr sz="1000">
                <a:latin typeface="Rubik"/>
                <a:ea typeface="Rubik"/>
                <a:cs typeface="Rubik"/>
                <a:sym typeface="Rubik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■"/>
              <a:defRPr sz="1000">
                <a:latin typeface="Rubik"/>
                <a:ea typeface="Rubik"/>
                <a:cs typeface="Rubik"/>
                <a:sym typeface="Rubik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●"/>
              <a:defRPr sz="1000">
                <a:latin typeface="Rubik"/>
                <a:ea typeface="Rubik"/>
                <a:cs typeface="Rubik"/>
                <a:sym typeface="Rubik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○"/>
              <a:defRPr sz="1000">
                <a:latin typeface="Rubik"/>
                <a:ea typeface="Rubik"/>
                <a:cs typeface="Rubik"/>
                <a:sym typeface="Rubik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■"/>
              <a:defRPr sz="1000">
                <a:latin typeface="Rubik"/>
                <a:ea typeface="Rubik"/>
                <a:cs typeface="Rubik"/>
                <a:sym typeface="Rubik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●"/>
              <a:defRPr sz="1000">
                <a:latin typeface="Rubik"/>
                <a:ea typeface="Rubik"/>
                <a:cs typeface="Rubik"/>
                <a:sym typeface="Rubik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○"/>
              <a:defRPr sz="1000">
                <a:latin typeface="Rubik"/>
                <a:ea typeface="Rubik"/>
                <a:cs typeface="Rubik"/>
                <a:sym typeface="Rubik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■"/>
              <a:defRPr sz="1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286" name="Google Shape;286;p30"/>
          <p:cNvSpPr txBox="1"/>
          <p:nvPr/>
        </p:nvSpPr>
        <p:spPr>
          <a:xfrm>
            <a:off x="6130900" y="1356425"/>
            <a:ext cx="2658600" cy="741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OBJECTIVE #1:</a:t>
            </a:r>
            <a:endParaRPr sz="1000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7" name="Google Shape;287;p30"/>
          <p:cNvSpPr txBox="1"/>
          <p:nvPr/>
        </p:nvSpPr>
        <p:spPr>
          <a:xfrm>
            <a:off x="6130950" y="2177100"/>
            <a:ext cx="2658600" cy="254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KEY RESULTS</a:t>
            </a:r>
            <a:endParaRPr sz="1200"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8" name="Google Shape;288;p30"/>
          <p:cNvSpPr txBox="1">
            <a:spLocks noGrp="1"/>
          </p:cNvSpPr>
          <p:nvPr>
            <p:ph type="subTitle" idx="5"/>
          </p:nvPr>
        </p:nvSpPr>
        <p:spPr>
          <a:xfrm>
            <a:off x="6219525" y="1607125"/>
            <a:ext cx="2444700" cy="2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ubik"/>
              <a:buNone/>
              <a:defRPr sz="12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0"/>
          <p:cNvSpPr txBox="1">
            <a:spLocks noGrp="1"/>
          </p:cNvSpPr>
          <p:nvPr>
            <p:ph type="body" idx="6"/>
          </p:nvPr>
        </p:nvSpPr>
        <p:spPr>
          <a:xfrm>
            <a:off x="6239825" y="2558400"/>
            <a:ext cx="2444700" cy="16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●"/>
              <a:defRPr sz="1000">
                <a:latin typeface="Rubik"/>
                <a:ea typeface="Rubik"/>
                <a:cs typeface="Rubik"/>
                <a:sym typeface="Rubik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○"/>
              <a:defRPr sz="1000">
                <a:latin typeface="Rubik"/>
                <a:ea typeface="Rubik"/>
                <a:cs typeface="Rubik"/>
                <a:sym typeface="Rubik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■"/>
              <a:defRPr sz="1000">
                <a:latin typeface="Rubik"/>
                <a:ea typeface="Rubik"/>
                <a:cs typeface="Rubik"/>
                <a:sym typeface="Rubik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●"/>
              <a:defRPr sz="1000">
                <a:latin typeface="Rubik"/>
                <a:ea typeface="Rubik"/>
                <a:cs typeface="Rubik"/>
                <a:sym typeface="Rubik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○"/>
              <a:defRPr sz="1000">
                <a:latin typeface="Rubik"/>
                <a:ea typeface="Rubik"/>
                <a:cs typeface="Rubik"/>
                <a:sym typeface="Rubik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■"/>
              <a:defRPr sz="1000">
                <a:latin typeface="Rubik"/>
                <a:ea typeface="Rubik"/>
                <a:cs typeface="Rubik"/>
                <a:sym typeface="Rubik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●"/>
              <a:defRPr sz="1000">
                <a:latin typeface="Rubik"/>
                <a:ea typeface="Rubik"/>
                <a:cs typeface="Rubik"/>
                <a:sym typeface="Rubik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○"/>
              <a:defRPr sz="1000">
                <a:latin typeface="Rubik"/>
                <a:ea typeface="Rubik"/>
                <a:cs typeface="Rubik"/>
                <a:sym typeface="Rubik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SzPts val="1000"/>
              <a:buFont typeface="Rubik"/>
              <a:buChar char="■"/>
              <a:defRPr sz="10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: Tittel">
  <p:cSld name="CUSTOM_5_3_2">
    <p:bg>
      <p:bgPr>
        <a:solidFill>
          <a:schemeClr val="lt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41575" y="1761200"/>
            <a:ext cx="4602426" cy="33823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4"/>
          <p:cNvSpPr txBox="1">
            <a:spLocks noGrp="1"/>
          </p:cNvSpPr>
          <p:nvPr>
            <p:ph type="subTitle" idx="1"/>
          </p:nvPr>
        </p:nvSpPr>
        <p:spPr>
          <a:xfrm>
            <a:off x="720000" y="2599650"/>
            <a:ext cx="3914700" cy="9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Medium"/>
              <a:buNone/>
              <a:defRPr>
                <a:solidFill>
                  <a:srgbClr val="434343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880625"/>
            <a:ext cx="65478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bik Black"/>
              <a:buNone/>
              <a:defRPr sz="52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endParaRPr/>
          </a:p>
        </p:txBody>
      </p:sp>
      <p:pic>
        <p:nvPicPr>
          <p:cNvPr id="32" name="Google Shape;32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750" y="3961325"/>
            <a:ext cx="1579426" cy="88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: OKR Detail view">
  <p:cSld name="TITLE_AND_BODY_3_3_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1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1"/>
          <p:cNvSpPr txBox="1"/>
          <p:nvPr/>
        </p:nvSpPr>
        <p:spPr>
          <a:xfrm>
            <a:off x="367200" y="500400"/>
            <a:ext cx="118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OKR:</a:t>
            </a:r>
            <a:endParaRPr sz="3000">
              <a:solidFill>
                <a:schemeClr val="dk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293" name="Google Shape;293;p31"/>
          <p:cNvSpPr txBox="1">
            <a:spLocks noGrp="1"/>
          </p:cNvSpPr>
          <p:nvPr>
            <p:ph type="title"/>
          </p:nvPr>
        </p:nvSpPr>
        <p:spPr>
          <a:xfrm>
            <a:off x="1450425" y="499925"/>
            <a:ext cx="73392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31"/>
          <p:cNvSpPr/>
          <p:nvPr/>
        </p:nvSpPr>
        <p:spPr>
          <a:xfrm>
            <a:off x="527000" y="2318475"/>
            <a:ext cx="120600" cy="120600"/>
          </a:xfrm>
          <a:prstGeom prst="ellipse">
            <a:avLst/>
          </a:prstGeom>
          <a:solidFill>
            <a:srgbClr val="835DF6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31"/>
          <p:cNvSpPr/>
          <p:nvPr/>
        </p:nvSpPr>
        <p:spPr>
          <a:xfrm rot="-6649713">
            <a:off x="4193721" y="896817"/>
            <a:ext cx="767775" cy="767775"/>
          </a:xfrm>
          <a:prstGeom prst="blockArc">
            <a:avLst>
              <a:gd name="adj1" fmla="val 10800000"/>
              <a:gd name="adj2" fmla="val 18480101"/>
              <a:gd name="adj3" fmla="val 22871"/>
            </a:avLst>
          </a:prstGeom>
          <a:solidFill>
            <a:srgbClr val="835DF6">
              <a:alpha val="55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31"/>
          <p:cNvSpPr/>
          <p:nvPr/>
        </p:nvSpPr>
        <p:spPr>
          <a:xfrm>
            <a:off x="8926875" y="2927475"/>
            <a:ext cx="120600" cy="120600"/>
          </a:xfrm>
          <a:prstGeom prst="ellipse">
            <a:avLst/>
          </a:prstGeom>
          <a:solidFill>
            <a:srgbClr val="91C9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1"/>
          <p:cNvSpPr/>
          <p:nvPr/>
        </p:nvSpPr>
        <p:spPr>
          <a:xfrm rot="9406500">
            <a:off x="8379286" y="2873217"/>
            <a:ext cx="769128" cy="769128"/>
          </a:xfrm>
          <a:prstGeom prst="blockArc">
            <a:avLst>
              <a:gd name="adj1" fmla="val 10800000"/>
              <a:gd name="adj2" fmla="val 18480101"/>
              <a:gd name="adj3" fmla="val 22871"/>
            </a:avLst>
          </a:prstGeom>
          <a:solidFill>
            <a:srgbClr val="3AE4C6">
              <a:alpha val="53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31"/>
          <p:cNvSpPr/>
          <p:nvPr/>
        </p:nvSpPr>
        <p:spPr>
          <a:xfrm>
            <a:off x="4616000" y="1328975"/>
            <a:ext cx="4173600" cy="3403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31"/>
          <p:cNvSpPr/>
          <p:nvPr/>
        </p:nvSpPr>
        <p:spPr>
          <a:xfrm>
            <a:off x="308900" y="1328975"/>
            <a:ext cx="4173600" cy="10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31"/>
          <p:cNvSpPr/>
          <p:nvPr/>
        </p:nvSpPr>
        <p:spPr>
          <a:xfrm>
            <a:off x="116000" y="3660900"/>
            <a:ext cx="531600" cy="531600"/>
          </a:xfrm>
          <a:prstGeom prst="ellipse">
            <a:avLst/>
          </a:prstGeom>
          <a:solidFill>
            <a:srgbClr val="3AE4C6">
              <a:alpha val="530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31"/>
          <p:cNvSpPr txBox="1"/>
          <p:nvPr/>
        </p:nvSpPr>
        <p:spPr>
          <a:xfrm>
            <a:off x="365600" y="1356525"/>
            <a:ext cx="26085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OBJECTIVE</a:t>
            </a:r>
            <a:endParaRPr sz="1200" b="1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2" name="Google Shape;302;p31"/>
          <p:cNvSpPr txBox="1"/>
          <p:nvPr/>
        </p:nvSpPr>
        <p:spPr>
          <a:xfrm>
            <a:off x="4740500" y="1356525"/>
            <a:ext cx="40491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STATUS/TASKS</a:t>
            </a:r>
            <a:endParaRPr sz="1200" b="1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3" name="Google Shape;303;p31"/>
          <p:cNvSpPr/>
          <p:nvPr/>
        </p:nvSpPr>
        <p:spPr>
          <a:xfrm rot="5400000">
            <a:off x="3750050" y="4715250"/>
            <a:ext cx="287400" cy="154500"/>
          </a:xfrm>
          <a:prstGeom prst="triangle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1"/>
          <p:cNvSpPr/>
          <p:nvPr/>
        </p:nvSpPr>
        <p:spPr>
          <a:xfrm rot="5400000">
            <a:off x="8770575" y="3920625"/>
            <a:ext cx="287400" cy="154500"/>
          </a:xfrm>
          <a:prstGeom prst="triangle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1"/>
          <p:cNvSpPr/>
          <p:nvPr/>
        </p:nvSpPr>
        <p:spPr>
          <a:xfrm rot="1030594">
            <a:off x="5794880" y="4716829"/>
            <a:ext cx="444945" cy="315893"/>
          </a:xfrm>
          <a:prstGeom prst="rtTriangle">
            <a:avLst/>
          </a:prstGeom>
          <a:solidFill>
            <a:srgbClr val="D6474B">
              <a:alpha val="435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1"/>
          <p:cNvSpPr/>
          <p:nvPr/>
        </p:nvSpPr>
        <p:spPr>
          <a:xfrm>
            <a:off x="305125" y="2528100"/>
            <a:ext cx="4173600" cy="2204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31"/>
          <p:cNvSpPr txBox="1"/>
          <p:nvPr/>
        </p:nvSpPr>
        <p:spPr>
          <a:xfrm>
            <a:off x="361825" y="2555650"/>
            <a:ext cx="26085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KEY RESULTS</a:t>
            </a:r>
            <a:endParaRPr sz="1200" b="1">
              <a:solidFill>
                <a:srgbClr val="FFFFFF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8" name="Google Shape;308;p31"/>
          <p:cNvSpPr/>
          <p:nvPr/>
        </p:nvSpPr>
        <p:spPr>
          <a:xfrm rot="-8436913">
            <a:off x="4238442" y="2225219"/>
            <a:ext cx="418423" cy="398412"/>
          </a:xfrm>
          <a:prstGeom prst="corner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3AE4C6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31"/>
          <p:cNvSpPr txBox="1">
            <a:spLocks noGrp="1"/>
          </p:cNvSpPr>
          <p:nvPr>
            <p:ph type="subTitle" idx="1"/>
          </p:nvPr>
        </p:nvSpPr>
        <p:spPr>
          <a:xfrm>
            <a:off x="460900" y="1763475"/>
            <a:ext cx="37875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  <a:defRPr sz="1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  <a:defRPr sz="1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  <a:defRPr sz="1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  <a:defRPr sz="1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  <a:defRPr sz="1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  <a:defRPr sz="1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  <a:defRPr sz="1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  <a:defRPr sz="1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ubik"/>
              <a:buNone/>
              <a:defRPr sz="16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310" name="Google Shape;310;p31"/>
          <p:cNvSpPr txBox="1">
            <a:spLocks noGrp="1"/>
          </p:cNvSpPr>
          <p:nvPr>
            <p:ph type="body" idx="2"/>
          </p:nvPr>
        </p:nvSpPr>
        <p:spPr>
          <a:xfrm>
            <a:off x="4863650" y="1724025"/>
            <a:ext cx="3693600" cy="27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Char char="●"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Char char="○"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Char char="■"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Char char="●"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Char char="○"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Char char="■"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Char char="●"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Char char="○"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ubik"/>
              <a:buChar char="■"/>
              <a:defRPr sz="1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311" name="Google Shape;311;p31"/>
          <p:cNvSpPr txBox="1">
            <a:spLocks noGrp="1"/>
          </p:cNvSpPr>
          <p:nvPr>
            <p:ph type="body" idx="3"/>
          </p:nvPr>
        </p:nvSpPr>
        <p:spPr>
          <a:xfrm>
            <a:off x="460900" y="2932350"/>
            <a:ext cx="3787500" cy="15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ubik"/>
              <a:buChar char="●"/>
              <a:defRPr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ubik"/>
              <a:buChar char="○"/>
              <a:defRPr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ubik"/>
              <a:buChar char="■"/>
              <a:defRPr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ubik"/>
              <a:buChar char="●"/>
              <a:defRPr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ubik"/>
              <a:buChar char="○"/>
              <a:defRPr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ubik"/>
              <a:buChar char="■"/>
              <a:defRPr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ubik"/>
              <a:buChar char="●"/>
              <a:defRPr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ubik"/>
              <a:buChar char="○"/>
              <a:defRPr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292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Rubik"/>
              <a:buChar char="■"/>
              <a:defRPr sz="1000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0: Bilde 1">
  <p:cSld name="CUSTOM_7_3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32"/>
          <p:cNvPicPr preferRelativeResize="0"/>
          <p:nvPr/>
        </p:nvPicPr>
        <p:blipFill rotWithShape="1">
          <a:blip r:embed="rId2">
            <a:alphaModFix/>
          </a:blip>
          <a:srcRect l="2723" t="6111" b="1185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2"/>
          <p:cNvPicPr preferRelativeResize="0"/>
          <p:nvPr/>
        </p:nvPicPr>
        <p:blipFill rotWithShape="1">
          <a:blip r:embed="rId3">
            <a:alphaModFix/>
          </a:blip>
          <a:srcRect l="14481" t="29544" r="14253" b="35887"/>
          <a:stretch/>
        </p:blipFill>
        <p:spPr>
          <a:xfrm>
            <a:off x="8013600" y="4690800"/>
            <a:ext cx="1056599" cy="3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2"/>
          <p:cNvSpPr txBox="1"/>
          <p:nvPr/>
        </p:nvSpPr>
        <p:spPr>
          <a:xfrm>
            <a:off x="6132125" y="3039350"/>
            <a:ext cx="249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highlight>
                  <a:srgbClr val="91C9DA"/>
                </a:highlight>
              </a:rPr>
              <a:t>Nye bilder kommer</a:t>
            </a:r>
            <a:endParaRPr>
              <a:solidFill>
                <a:schemeClr val="accent3"/>
              </a:solidFill>
              <a:highlight>
                <a:srgbClr val="91C9DA"/>
              </a:highlight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1: Bilde 2">
  <p:cSld name="CUSTOM_7_3_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33"/>
          <p:cNvPicPr preferRelativeResize="0"/>
          <p:nvPr/>
        </p:nvPicPr>
        <p:blipFill rotWithShape="1">
          <a:blip r:embed="rId2">
            <a:alphaModFix/>
          </a:blip>
          <a:srcRect l="2723" t="6111" b="1185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3"/>
          <p:cNvPicPr preferRelativeResize="0"/>
          <p:nvPr/>
        </p:nvPicPr>
        <p:blipFill rotWithShape="1">
          <a:blip r:embed="rId3">
            <a:alphaModFix/>
          </a:blip>
          <a:srcRect l="14481" t="29544" r="14253" b="35887"/>
          <a:stretch/>
        </p:blipFill>
        <p:spPr>
          <a:xfrm>
            <a:off x="8013600" y="4690800"/>
            <a:ext cx="1056599" cy="3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3"/>
          <p:cNvSpPr txBox="1"/>
          <p:nvPr/>
        </p:nvSpPr>
        <p:spPr>
          <a:xfrm>
            <a:off x="6132125" y="3039350"/>
            <a:ext cx="249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highlight>
                  <a:srgbClr val="91C9DA"/>
                </a:highlight>
              </a:rPr>
              <a:t>Nye bilder kommer</a:t>
            </a:r>
            <a:endParaRPr>
              <a:solidFill>
                <a:schemeClr val="accent3"/>
              </a:solidFill>
              <a:highlight>
                <a:srgbClr val="91C9DA"/>
              </a:highlight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3: Bilde 3">
  <p:cSld name="CUSTOM_7_3_1_1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4"/>
          <p:cNvPicPr preferRelativeResize="0"/>
          <p:nvPr/>
        </p:nvPicPr>
        <p:blipFill rotWithShape="1">
          <a:blip r:embed="rId2">
            <a:alphaModFix/>
          </a:blip>
          <a:srcRect l="2723" t="6111" b="1185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4"/>
          <p:cNvPicPr preferRelativeResize="0"/>
          <p:nvPr/>
        </p:nvPicPr>
        <p:blipFill rotWithShape="1">
          <a:blip r:embed="rId3">
            <a:alphaModFix/>
          </a:blip>
          <a:srcRect l="14481" t="29544" r="14253" b="35887"/>
          <a:stretch/>
        </p:blipFill>
        <p:spPr>
          <a:xfrm>
            <a:off x="8013600" y="4690800"/>
            <a:ext cx="1056599" cy="3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4"/>
          <p:cNvSpPr txBox="1"/>
          <p:nvPr/>
        </p:nvSpPr>
        <p:spPr>
          <a:xfrm>
            <a:off x="6132125" y="3039350"/>
            <a:ext cx="249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highlight>
                  <a:srgbClr val="91C9DA"/>
                </a:highlight>
              </a:rPr>
              <a:t>Nye bilder kommer</a:t>
            </a:r>
            <a:endParaRPr>
              <a:solidFill>
                <a:schemeClr val="accent3"/>
              </a:solidFill>
              <a:highlight>
                <a:srgbClr val="91C9DA"/>
              </a:highlight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4: Bilde 4">
  <p:cSld name="CUSTOM_7_2_2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5"/>
          <p:cNvPicPr preferRelativeResize="0"/>
          <p:nvPr/>
        </p:nvPicPr>
        <p:blipFill rotWithShape="1">
          <a:blip r:embed="rId2">
            <a:alphaModFix/>
          </a:blip>
          <a:srcRect l="2723" t="6111" b="1185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5"/>
          <p:cNvPicPr preferRelativeResize="0"/>
          <p:nvPr/>
        </p:nvPicPr>
        <p:blipFill rotWithShape="1">
          <a:blip r:embed="rId3">
            <a:alphaModFix/>
          </a:blip>
          <a:srcRect l="14481" t="29544" r="14253" b="35887"/>
          <a:stretch/>
        </p:blipFill>
        <p:spPr>
          <a:xfrm>
            <a:off x="8013600" y="4690800"/>
            <a:ext cx="1056599" cy="38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5"/>
          <p:cNvSpPr txBox="1"/>
          <p:nvPr/>
        </p:nvSpPr>
        <p:spPr>
          <a:xfrm>
            <a:off x="6132125" y="3039350"/>
            <a:ext cx="2491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  <a:highlight>
                  <a:srgbClr val="91C9DA"/>
                </a:highlight>
              </a:rPr>
              <a:t>Nye bilder kommer</a:t>
            </a:r>
            <a:endParaRPr>
              <a:solidFill>
                <a:schemeClr val="accent3"/>
              </a:solidFill>
              <a:highlight>
                <a:srgbClr val="91C9DA"/>
              </a:highlight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0: Logo animert">
  <p:cSld name="CUSTOM_8_1">
    <p:bg>
      <p:bgPr>
        <a:solidFill>
          <a:srgbClr val="F6F6FE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00112" y="1430537"/>
            <a:ext cx="4543776" cy="2282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1: Logo standard">
  <p:cSld name="CUSTOM_7_1_1">
    <p:bg>
      <p:bgPr>
        <a:solidFill>
          <a:srgbClr val="FFFFFF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3038" y="575463"/>
            <a:ext cx="7097923" cy="399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_Tittel">
  <p:cSld name="CUSTOM_5_1_1_1_1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8"/>
          <p:cNvPicPr preferRelativeResize="0"/>
          <p:nvPr/>
        </p:nvPicPr>
        <p:blipFill rotWithShape="1">
          <a:blip r:embed="rId2">
            <a:alphaModFix/>
          </a:blip>
          <a:srcRect t="30483" b="32113"/>
          <a:stretch/>
        </p:blipFill>
        <p:spPr>
          <a:xfrm>
            <a:off x="301725" y="4209400"/>
            <a:ext cx="1773726" cy="66339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8"/>
          <p:cNvSpPr txBox="1">
            <a:spLocks noGrp="1"/>
          </p:cNvSpPr>
          <p:nvPr>
            <p:ph type="title"/>
          </p:nvPr>
        </p:nvSpPr>
        <p:spPr>
          <a:xfrm>
            <a:off x="342000" y="880625"/>
            <a:ext cx="49728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Font typeface="Open Sans ExtraBold"/>
              <a:buNone/>
              <a:defRPr sz="5000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38"/>
          <p:cNvSpPr txBox="1">
            <a:spLocks noGrp="1"/>
          </p:cNvSpPr>
          <p:nvPr>
            <p:ph type="subTitle" idx="1"/>
          </p:nvPr>
        </p:nvSpPr>
        <p:spPr>
          <a:xfrm>
            <a:off x="349200" y="2599650"/>
            <a:ext cx="2231700" cy="9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SemiBold"/>
              <a:buNone/>
              <a:defRPr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6" name="Google Shape;336;p38"/>
          <p:cNvPicPr preferRelativeResize="0"/>
          <p:nvPr/>
        </p:nvPicPr>
        <p:blipFill rotWithShape="1">
          <a:blip r:embed="rId3">
            <a:alphaModFix/>
          </a:blip>
          <a:srcRect l="33098" t="-21859" r="-63459" b="-81104"/>
          <a:stretch/>
        </p:blipFill>
        <p:spPr>
          <a:xfrm>
            <a:off x="4324350" y="-1123950"/>
            <a:ext cx="10058400" cy="10439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Sitat">
  <p:cSld name="SECTION_HEADER_2_1_2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9"/>
          <p:cNvPicPr preferRelativeResize="0"/>
          <p:nvPr/>
        </p:nvPicPr>
        <p:blipFill rotWithShape="1">
          <a:blip r:embed="rId2">
            <a:alphaModFix/>
          </a:blip>
          <a:srcRect b="15618"/>
          <a:stretch/>
        </p:blipFill>
        <p:spPr>
          <a:xfrm>
            <a:off x="2551" y="0"/>
            <a:ext cx="91388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9"/>
          <p:cNvSpPr/>
          <p:nvPr/>
        </p:nvSpPr>
        <p:spPr>
          <a:xfrm>
            <a:off x="72000" y="-1928250"/>
            <a:ext cx="9000000" cy="9000000"/>
          </a:xfrm>
          <a:prstGeom prst="ellipse">
            <a:avLst/>
          </a:prstGeom>
          <a:solidFill>
            <a:srgbClr val="73A800">
              <a:alpha val="893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40" name="Google Shape;340;p39"/>
          <p:cNvCxnSpPr/>
          <p:nvPr/>
        </p:nvCxnSpPr>
        <p:spPr>
          <a:xfrm>
            <a:off x="1574550" y="945925"/>
            <a:ext cx="5994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1" name="Google Shape;341;p39"/>
          <p:cNvCxnSpPr/>
          <p:nvPr/>
        </p:nvCxnSpPr>
        <p:spPr>
          <a:xfrm>
            <a:off x="1574550" y="4190350"/>
            <a:ext cx="59949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2" name="Google Shape;342;p39"/>
          <p:cNvSpPr txBox="1">
            <a:spLocks noGrp="1"/>
          </p:cNvSpPr>
          <p:nvPr>
            <p:ph type="subTitle" idx="1"/>
          </p:nvPr>
        </p:nvSpPr>
        <p:spPr>
          <a:xfrm>
            <a:off x="1156950" y="1162650"/>
            <a:ext cx="6830100" cy="28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Font typeface="Open Sans Light"/>
              <a:buNone/>
              <a:defRPr sz="4600">
                <a:solidFill>
                  <a:schemeClr val="lt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pic>
        <p:nvPicPr>
          <p:cNvPr id="343" name="Google Shape;343;p39"/>
          <p:cNvPicPr preferRelativeResize="0"/>
          <p:nvPr/>
        </p:nvPicPr>
        <p:blipFill rotWithShape="1">
          <a:blip r:embed="rId3">
            <a:alphaModFix/>
          </a:blip>
          <a:srcRect l="14481" t="29544" r="14253" b="35887"/>
          <a:stretch/>
        </p:blipFill>
        <p:spPr>
          <a:xfrm>
            <a:off x="8013600" y="4690800"/>
            <a:ext cx="1056599" cy="38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Overskrift og tekst">
  <p:cSld name="TITLE_AND_BODY_3_5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0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84240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2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40"/>
          <p:cNvSpPr txBox="1">
            <a:spLocks noGrp="1"/>
          </p:cNvSpPr>
          <p:nvPr>
            <p:ph type="body" idx="1"/>
          </p:nvPr>
        </p:nvSpPr>
        <p:spPr>
          <a:xfrm>
            <a:off x="365600" y="1356525"/>
            <a:ext cx="8424000" cy="34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﹣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pic>
        <p:nvPicPr>
          <p:cNvPr id="347" name="Google Shape;347;p40"/>
          <p:cNvPicPr preferRelativeResize="0"/>
          <p:nvPr/>
        </p:nvPicPr>
        <p:blipFill rotWithShape="1">
          <a:blip r:embed="rId2">
            <a:alphaModFix/>
          </a:blip>
          <a:srcRect t="30483" b="32113"/>
          <a:stretch/>
        </p:blipFill>
        <p:spPr>
          <a:xfrm>
            <a:off x="8006450" y="4672725"/>
            <a:ext cx="1080399" cy="40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: Tittel">
  <p:cSld name="CUSTOM_5_1_1_1">
    <p:bg>
      <p:bgPr>
        <a:solidFill>
          <a:schemeClr val="lt2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4108125" y="3075975"/>
            <a:ext cx="785100" cy="785100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>
            <a:spLocks noGrp="1"/>
          </p:cNvSpPr>
          <p:nvPr>
            <p:ph type="pic" idx="2"/>
          </p:nvPr>
        </p:nvSpPr>
        <p:spPr>
          <a:xfrm>
            <a:off x="5223675" y="1322625"/>
            <a:ext cx="3961200" cy="3961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720000" y="2599650"/>
            <a:ext cx="3914700" cy="9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 Medium"/>
              <a:buNone/>
              <a:defRPr>
                <a:solidFill>
                  <a:srgbClr val="434343"/>
                </a:solidFill>
                <a:latin typeface="Rubik Medium"/>
                <a:ea typeface="Rubik Medium"/>
                <a:cs typeface="Rubik Medium"/>
                <a:sym typeface="Rubik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720000" y="880625"/>
            <a:ext cx="5452200" cy="15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Rubik Black"/>
              <a:buNone/>
              <a:defRPr sz="52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Rubik Black"/>
              <a:buNone/>
              <a:defRPr sz="5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 rot="-1770205">
            <a:off x="6436115" y="1022315"/>
            <a:ext cx="1536320" cy="419812"/>
          </a:xfrm>
          <a:prstGeom prst="parallelogram">
            <a:avLst>
              <a:gd name="adj" fmla="val 6394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-260630">
            <a:off x="4711162" y="3935504"/>
            <a:ext cx="1105074" cy="108432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>
            <a:off x="8523686" y="1396100"/>
            <a:ext cx="467400" cy="253800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4990525" y="2444825"/>
            <a:ext cx="520500" cy="5205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" name="Google Shape;4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50" y="3961325"/>
            <a:ext cx="1579426" cy="88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Kapittelinndeling">
  <p:cSld name="CUSTOM_6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41"/>
          <p:cNvSpPr/>
          <p:nvPr/>
        </p:nvSpPr>
        <p:spPr>
          <a:xfrm>
            <a:off x="72000" y="-1928250"/>
            <a:ext cx="9000000" cy="9000000"/>
          </a:xfrm>
          <a:prstGeom prst="ellipse">
            <a:avLst/>
          </a:prstGeom>
          <a:solidFill>
            <a:srgbClr val="003764">
              <a:alpha val="92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41"/>
          <p:cNvSpPr txBox="1">
            <a:spLocks noGrp="1"/>
          </p:cNvSpPr>
          <p:nvPr>
            <p:ph type="title"/>
          </p:nvPr>
        </p:nvSpPr>
        <p:spPr>
          <a:xfrm>
            <a:off x="360000" y="2115150"/>
            <a:ext cx="81543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Open Sans ExtraBold"/>
              <a:buNone/>
              <a:defRPr sz="500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1" name="Google Shape;351;p41"/>
          <p:cNvPicPr preferRelativeResize="0"/>
          <p:nvPr/>
        </p:nvPicPr>
        <p:blipFill rotWithShape="1">
          <a:blip r:embed="rId2">
            <a:alphaModFix/>
          </a:blip>
          <a:srcRect l="74232" t="30409" r="14254" b="48099"/>
          <a:stretch/>
        </p:blipFill>
        <p:spPr>
          <a:xfrm>
            <a:off x="8737950" y="4572000"/>
            <a:ext cx="338376" cy="473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2" name="Google Shape;352;p41"/>
          <p:cNvGrpSpPr/>
          <p:nvPr/>
        </p:nvGrpSpPr>
        <p:grpSpPr>
          <a:xfrm>
            <a:off x="8013600" y="4672725"/>
            <a:ext cx="1073249" cy="404100"/>
            <a:chOff x="8013600" y="4672725"/>
            <a:chExt cx="1073249" cy="404100"/>
          </a:xfrm>
        </p:grpSpPr>
        <p:pic>
          <p:nvPicPr>
            <p:cNvPr id="353" name="Google Shape;353;p41"/>
            <p:cNvPicPr preferRelativeResize="0"/>
            <p:nvPr/>
          </p:nvPicPr>
          <p:blipFill rotWithShape="1">
            <a:blip r:embed="rId2">
              <a:alphaModFix/>
            </a:blip>
            <a:srcRect l="14480" t="29544" r="57136" b="35887"/>
            <a:stretch/>
          </p:blipFill>
          <p:spPr>
            <a:xfrm>
              <a:off x="8013600" y="4690800"/>
              <a:ext cx="420800" cy="384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" name="Google Shape;354;p41"/>
            <p:cNvPicPr preferRelativeResize="0"/>
            <p:nvPr/>
          </p:nvPicPr>
          <p:blipFill rotWithShape="1">
            <a:blip r:embed="rId3">
              <a:alphaModFix/>
            </a:blip>
            <a:srcRect l="39609" t="30483" b="32113"/>
            <a:stretch/>
          </p:blipFill>
          <p:spPr>
            <a:xfrm>
              <a:off x="8434400" y="4672725"/>
              <a:ext cx="652449" cy="404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_Verdier">
  <p:cSld name="CUSTOM_7_4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2"/>
          <p:cNvPicPr preferRelativeResize="0"/>
          <p:nvPr/>
        </p:nvPicPr>
        <p:blipFill rotWithShape="1">
          <a:blip r:embed="rId2">
            <a:alphaModFix/>
          </a:blip>
          <a:srcRect l="2723" t="6111" b="11853"/>
          <a:stretch/>
        </p:blipFill>
        <p:spPr>
          <a:xfrm>
            <a:off x="0" y="0"/>
            <a:ext cx="914400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42"/>
          <p:cNvPicPr preferRelativeResize="0"/>
          <p:nvPr/>
        </p:nvPicPr>
        <p:blipFill rotWithShape="1">
          <a:blip r:embed="rId3">
            <a:alphaModFix/>
          </a:blip>
          <a:srcRect l="14481" t="29544" r="14253" b="35887"/>
          <a:stretch/>
        </p:blipFill>
        <p:spPr>
          <a:xfrm>
            <a:off x="8013600" y="4690800"/>
            <a:ext cx="1056599" cy="384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: Agenda">
  <p:cSld name="TITLE_AND_BODY_2_1_1_1_1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6"/>
          <p:cNvPicPr preferRelativeResize="0"/>
          <p:nvPr/>
        </p:nvPicPr>
        <p:blipFill rotWithShape="1">
          <a:blip r:embed="rId2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/>
          <p:nvPr/>
        </p:nvSpPr>
        <p:spPr>
          <a:xfrm>
            <a:off x="720000" y="2341050"/>
            <a:ext cx="19452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AGENDA</a:t>
            </a:r>
            <a:endParaRPr sz="3400">
              <a:solidFill>
                <a:schemeClr val="dk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46" name="Google Shape;46;p6"/>
          <p:cNvSpPr txBox="1">
            <a:spLocks noGrp="1"/>
          </p:cNvSpPr>
          <p:nvPr>
            <p:ph type="subTitle" idx="1"/>
          </p:nvPr>
        </p:nvSpPr>
        <p:spPr>
          <a:xfrm>
            <a:off x="4589100" y="880125"/>
            <a:ext cx="3745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180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ubik Light"/>
              <a:buNone/>
              <a:defRPr sz="1800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ubTitle" idx="2"/>
          </p:nvPr>
        </p:nvSpPr>
        <p:spPr>
          <a:xfrm>
            <a:off x="4589100" y="1476373"/>
            <a:ext cx="3745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180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ubik Light"/>
              <a:buNone/>
              <a:defRPr sz="1800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ubTitle" idx="3"/>
          </p:nvPr>
        </p:nvSpPr>
        <p:spPr>
          <a:xfrm>
            <a:off x="4589100" y="2072620"/>
            <a:ext cx="3745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180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ubik Light"/>
              <a:buNone/>
              <a:defRPr sz="1800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4"/>
          </p:nvPr>
        </p:nvSpPr>
        <p:spPr>
          <a:xfrm>
            <a:off x="4589100" y="2668868"/>
            <a:ext cx="3745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180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ubik Light"/>
              <a:buNone/>
              <a:defRPr sz="1800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5"/>
          </p:nvPr>
        </p:nvSpPr>
        <p:spPr>
          <a:xfrm>
            <a:off x="4589100" y="3265115"/>
            <a:ext cx="3745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180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ubik Light"/>
              <a:buNone/>
              <a:defRPr sz="1800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ubTitle" idx="6"/>
          </p:nvPr>
        </p:nvSpPr>
        <p:spPr>
          <a:xfrm>
            <a:off x="4589100" y="3861363"/>
            <a:ext cx="3745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180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ubik Light"/>
              <a:buNone/>
              <a:defRPr sz="1800">
                <a:latin typeface="Rubik Light"/>
                <a:ea typeface="Rubik Light"/>
                <a:cs typeface="Rubik Light"/>
                <a:sym typeface="Rubik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Rubik"/>
              <a:buNone/>
              <a:defRPr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body" idx="7"/>
          </p:nvPr>
        </p:nvSpPr>
        <p:spPr>
          <a:xfrm>
            <a:off x="3834250" y="880125"/>
            <a:ext cx="6681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ubik"/>
              <a:buChar char="●"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8"/>
          </p:nvPr>
        </p:nvSpPr>
        <p:spPr>
          <a:xfrm>
            <a:off x="3834250" y="1476375"/>
            <a:ext cx="6681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ubik"/>
              <a:buChar char="●"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body" idx="9"/>
          </p:nvPr>
        </p:nvSpPr>
        <p:spPr>
          <a:xfrm>
            <a:off x="3834250" y="2072625"/>
            <a:ext cx="6681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ubik"/>
              <a:buChar char="●"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body" idx="13"/>
          </p:nvPr>
        </p:nvSpPr>
        <p:spPr>
          <a:xfrm>
            <a:off x="3834250" y="2668875"/>
            <a:ext cx="6681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ubik"/>
              <a:buChar char="●"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14"/>
          </p:nvPr>
        </p:nvSpPr>
        <p:spPr>
          <a:xfrm>
            <a:off x="3834250" y="3265125"/>
            <a:ext cx="6681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ubik"/>
              <a:buChar char="●"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5"/>
          </p:nvPr>
        </p:nvSpPr>
        <p:spPr>
          <a:xfrm>
            <a:off x="3834250" y="3861375"/>
            <a:ext cx="6681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ubik"/>
              <a:buChar char="●"/>
              <a:defRPr sz="2000" b="1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○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■"/>
              <a:defRPr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: Agenda">
  <p:cSld name="TITLE_AND_BODY_6_1_1">
    <p:bg>
      <p:bgPr>
        <a:solidFill>
          <a:schemeClr val="l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>
            <a:spLocks noGrp="1"/>
          </p:cNvSpPr>
          <p:nvPr>
            <p:ph type="title"/>
          </p:nvPr>
        </p:nvSpPr>
        <p:spPr>
          <a:xfrm>
            <a:off x="3624050" y="517275"/>
            <a:ext cx="41778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endParaRPr/>
          </a:p>
        </p:txBody>
      </p:sp>
      <p:pic>
        <p:nvPicPr>
          <p:cNvPr id="60" name="Google Shape;60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835325" y="4679075"/>
            <a:ext cx="1207600" cy="40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2772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100" y="3176225"/>
            <a:ext cx="862650" cy="15938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7"/>
          <p:cNvSpPr txBox="1">
            <a:spLocks noGrp="1"/>
          </p:cNvSpPr>
          <p:nvPr>
            <p:ph type="body" idx="1"/>
          </p:nvPr>
        </p:nvSpPr>
        <p:spPr>
          <a:xfrm>
            <a:off x="3624050" y="1862350"/>
            <a:ext cx="4630800" cy="229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ubik"/>
              <a:buChar char="●"/>
              <a:defRPr sz="2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ubik"/>
              <a:buChar char="○"/>
              <a:defRPr sz="2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ubik"/>
              <a:buChar char="■"/>
              <a:defRPr sz="2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ubik"/>
              <a:buChar char="●"/>
              <a:defRPr sz="2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ubik"/>
              <a:buChar char="○"/>
              <a:defRPr sz="2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ubik"/>
              <a:buChar char="■"/>
              <a:defRPr sz="2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ubik"/>
              <a:buChar char="●"/>
              <a:defRPr sz="2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ubik"/>
              <a:buChar char="○"/>
              <a:defRPr sz="2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556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Rubik"/>
              <a:buChar char="■"/>
              <a:defRPr sz="2000"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: Agenda">
  <p:cSld name="TITLE_AND_BODY_2_1_1">
    <p:bg>
      <p:bgPr>
        <a:solidFill>
          <a:schemeClr val="lt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/>
          <p:nvPr/>
        </p:nvSpPr>
        <p:spPr>
          <a:xfrm>
            <a:off x="360000" y="499925"/>
            <a:ext cx="2191500" cy="9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  <a:latin typeface="Rubik ExtraBold"/>
                <a:ea typeface="Rubik ExtraBold"/>
                <a:cs typeface="Rubik ExtraBold"/>
                <a:sym typeface="Rubik ExtraBold"/>
              </a:rPr>
              <a:t>Agenda</a:t>
            </a:r>
            <a:endParaRPr sz="3000">
              <a:solidFill>
                <a:schemeClr val="dk1"/>
              </a:solidFill>
              <a:latin typeface="Rubik ExtraBold"/>
              <a:ea typeface="Rubik ExtraBold"/>
              <a:cs typeface="Rubik ExtraBold"/>
              <a:sym typeface="Rubik ExtraBold"/>
            </a:endParaRPr>
          </a:p>
        </p:txBody>
      </p:sp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817200" y="1910550"/>
            <a:ext cx="3745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2"/>
          </p:nvPr>
        </p:nvSpPr>
        <p:spPr>
          <a:xfrm>
            <a:off x="817200" y="1496850"/>
            <a:ext cx="3745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180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ubik SemiBold"/>
              <a:buNone/>
              <a:defRPr sz="1500">
                <a:solidFill>
                  <a:srgbClr val="434343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body" idx="3"/>
          </p:nvPr>
        </p:nvSpPr>
        <p:spPr>
          <a:xfrm>
            <a:off x="817200" y="2649475"/>
            <a:ext cx="3745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69" name="Google Shape;69;p8"/>
          <p:cNvSpPr txBox="1">
            <a:spLocks noGrp="1"/>
          </p:cNvSpPr>
          <p:nvPr>
            <p:ph type="subTitle" idx="4"/>
          </p:nvPr>
        </p:nvSpPr>
        <p:spPr>
          <a:xfrm>
            <a:off x="817200" y="2235775"/>
            <a:ext cx="3745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180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ubik SemiBold"/>
              <a:buNone/>
              <a:defRPr sz="1500">
                <a:solidFill>
                  <a:srgbClr val="434343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70" name="Google Shape;70;p8"/>
          <p:cNvSpPr txBox="1">
            <a:spLocks noGrp="1"/>
          </p:cNvSpPr>
          <p:nvPr>
            <p:ph type="body" idx="5"/>
          </p:nvPr>
        </p:nvSpPr>
        <p:spPr>
          <a:xfrm>
            <a:off x="817200" y="3388388"/>
            <a:ext cx="3745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subTitle" idx="6"/>
          </p:nvPr>
        </p:nvSpPr>
        <p:spPr>
          <a:xfrm>
            <a:off x="817200" y="2974688"/>
            <a:ext cx="3745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180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ubik SemiBold"/>
              <a:buNone/>
              <a:defRPr sz="1500">
                <a:solidFill>
                  <a:srgbClr val="434343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body" idx="7"/>
          </p:nvPr>
        </p:nvSpPr>
        <p:spPr>
          <a:xfrm>
            <a:off x="817200" y="4127325"/>
            <a:ext cx="37458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●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○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Char char="■"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ubTitle" idx="8"/>
          </p:nvPr>
        </p:nvSpPr>
        <p:spPr>
          <a:xfrm>
            <a:off x="817200" y="3713625"/>
            <a:ext cx="3745800" cy="4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1800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ubik SemiBold"/>
              <a:buNone/>
              <a:defRPr sz="1500">
                <a:solidFill>
                  <a:srgbClr val="434343"/>
                </a:solidFill>
                <a:latin typeface="Rubik SemiBold"/>
                <a:ea typeface="Rubik SemiBold"/>
                <a:cs typeface="Rubik SemiBold"/>
                <a:sym typeface="Rubik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ubik"/>
              <a:buNone/>
              <a:defRPr>
                <a:solidFill>
                  <a:srgbClr val="43434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pic>
        <p:nvPicPr>
          <p:cNvPr id="74" name="Google Shape;74;p8"/>
          <p:cNvPicPr preferRelativeResize="0"/>
          <p:nvPr/>
        </p:nvPicPr>
        <p:blipFill rotWithShape="1">
          <a:blip r:embed="rId2">
            <a:alphaModFix/>
          </a:blip>
          <a:srcRect l="19073" r="20184" b="4443"/>
          <a:stretch/>
        </p:blipFill>
        <p:spPr>
          <a:xfrm>
            <a:off x="5238750" y="114300"/>
            <a:ext cx="3124200" cy="491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 rotWithShape="1">
          <a:blip r:embed="rId3">
            <a:alphaModFix/>
          </a:blip>
          <a:srcRect l="8530" t="14348" r="2793" b="24828"/>
          <a:stretch/>
        </p:blipFill>
        <p:spPr>
          <a:xfrm>
            <a:off x="8036210" y="4677925"/>
            <a:ext cx="1041941" cy="4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: Animasjon - hei">
  <p:cSld name="CUSTOM_5_4_1">
    <p:bg>
      <p:bgPr>
        <a:solidFill>
          <a:srgbClr val="FFFFFF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81913" y="1875389"/>
            <a:ext cx="6673677" cy="139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: Animasjon - loop">
  <p:cSld name="CUSTOM_6_1_1_1_2">
    <p:bg>
      <p:bgPr>
        <a:solidFill>
          <a:srgbClr val="91C9DA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 l="14481" t="29544" r="14253" b="35887"/>
          <a:stretch/>
        </p:blipFill>
        <p:spPr>
          <a:xfrm>
            <a:off x="8013600" y="4690800"/>
            <a:ext cx="1056599" cy="38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4425" y="1077950"/>
            <a:ext cx="6995150" cy="298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/>
          <p:cNvSpPr txBox="1">
            <a:spLocks noGrp="1"/>
          </p:cNvSpPr>
          <p:nvPr>
            <p:ph type="title"/>
          </p:nvPr>
        </p:nvSpPr>
        <p:spPr>
          <a:xfrm>
            <a:off x="637600" y="1412575"/>
            <a:ext cx="6547800" cy="2413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Et komplett, skybasert  økonomisystem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4"/>
          <p:cNvSpPr txBox="1">
            <a:spLocks noGrp="1"/>
          </p:cNvSpPr>
          <p:nvPr>
            <p:ph type="title"/>
          </p:nvPr>
        </p:nvSpPr>
        <p:spPr>
          <a:xfrm>
            <a:off x="360000" y="455200"/>
            <a:ext cx="8424000" cy="8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50" b="1">
                <a:solidFill>
                  <a:srgbClr val="073763"/>
                </a:solidFill>
                <a:highlight>
                  <a:srgbClr val="FFFFFF"/>
                </a:highlight>
                <a:latin typeface="Rubik"/>
                <a:ea typeface="Rubik"/>
                <a:cs typeface="Rubik"/>
                <a:sym typeface="Rubik"/>
              </a:rPr>
              <a:t>Mindre papirarbeid – mer plass til pokaler</a:t>
            </a:r>
            <a:endParaRPr sz="3150" b="1">
              <a:solidFill>
                <a:srgbClr val="073763"/>
              </a:solidFill>
              <a:highlight>
                <a:srgbClr val="FFFFFF"/>
              </a:highlight>
              <a:latin typeface="Rubik"/>
              <a:ea typeface="Rubik"/>
              <a:cs typeface="Rubik"/>
              <a:sym typeface="Rubik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8" name="Google Shape;3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68002" y="3340737"/>
            <a:ext cx="931698" cy="97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6925" y="3210124"/>
            <a:ext cx="1068975" cy="1114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575" y="1160126"/>
            <a:ext cx="1259177" cy="131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9186" y="1083820"/>
            <a:ext cx="1161950" cy="121142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44"/>
          <p:cNvSpPr/>
          <p:nvPr/>
        </p:nvSpPr>
        <p:spPr>
          <a:xfrm>
            <a:off x="1317513" y="4410625"/>
            <a:ext cx="16278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Faktura</a:t>
            </a:r>
            <a:endParaRPr sz="1200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73" name="Google Shape;373;p44"/>
          <p:cNvSpPr/>
          <p:nvPr/>
        </p:nvSpPr>
        <p:spPr>
          <a:xfrm>
            <a:off x="546250" y="2160325"/>
            <a:ext cx="16278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Regnskap</a:t>
            </a:r>
            <a:endParaRPr sz="1200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74" name="Google Shape;374;p44"/>
          <p:cNvSpPr/>
          <p:nvPr/>
        </p:nvSpPr>
        <p:spPr>
          <a:xfrm>
            <a:off x="6394438" y="4324625"/>
            <a:ext cx="16278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Lønn, utlegg og reiseregning</a:t>
            </a:r>
            <a:endParaRPr sz="1200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sp>
        <p:nvSpPr>
          <p:cNvPr id="375" name="Google Shape;375;p44"/>
          <p:cNvSpPr/>
          <p:nvPr/>
        </p:nvSpPr>
        <p:spPr>
          <a:xfrm>
            <a:off x="5971888" y="2512625"/>
            <a:ext cx="1627800" cy="4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Rubik Medium"/>
                <a:ea typeface="Rubik Medium"/>
                <a:cs typeface="Rubik Medium"/>
                <a:sym typeface="Rubik Medium"/>
              </a:rPr>
              <a:t>Prosjekt og timeføring</a:t>
            </a:r>
            <a:endParaRPr sz="1200">
              <a:solidFill>
                <a:schemeClr val="dk1"/>
              </a:solidFill>
              <a:latin typeface="Rubik Medium"/>
              <a:ea typeface="Rubik Medium"/>
              <a:cs typeface="Rubik Medium"/>
              <a:sym typeface="Rubik Medium"/>
            </a:endParaRPr>
          </a:p>
        </p:txBody>
      </p:sp>
      <p:pic>
        <p:nvPicPr>
          <p:cNvPr id="376" name="Google Shape;376;p44"/>
          <p:cNvPicPr preferRelativeResize="0"/>
          <p:nvPr/>
        </p:nvPicPr>
        <p:blipFill rotWithShape="1">
          <a:blip r:embed="rId7">
            <a:alphaModFix/>
          </a:blip>
          <a:srcRect t="7959" b="22037"/>
          <a:stretch/>
        </p:blipFill>
        <p:spPr>
          <a:xfrm>
            <a:off x="3299438" y="1784500"/>
            <a:ext cx="2735000" cy="19146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7" name="Google Shape;377;p44"/>
          <p:cNvGrpSpPr/>
          <p:nvPr/>
        </p:nvGrpSpPr>
        <p:grpSpPr>
          <a:xfrm>
            <a:off x="2270910" y="1784498"/>
            <a:ext cx="931695" cy="581051"/>
            <a:chOff x="2643475" y="1349925"/>
            <a:chExt cx="1071900" cy="718500"/>
          </a:xfrm>
        </p:grpSpPr>
        <p:cxnSp>
          <p:nvCxnSpPr>
            <p:cNvPr id="378" name="Google Shape;378;p44"/>
            <p:cNvCxnSpPr/>
            <p:nvPr/>
          </p:nvCxnSpPr>
          <p:spPr>
            <a:xfrm rot="10800000">
              <a:off x="2643475" y="1349925"/>
              <a:ext cx="1071900" cy="718500"/>
            </a:xfrm>
            <a:prstGeom prst="curvedConnector3">
              <a:avLst>
                <a:gd name="adj1" fmla="val 50000"/>
              </a:avLst>
            </a:prstGeom>
            <a:noFill/>
            <a:ln w="38100" cap="rnd" cmpd="sng">
              <a:solidFill>
                <a:srgbClr val="F4CCCC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79" name="Google Shape;379;p44"/>
            <p:cNvCxnSpPr/>
            <p:nvPr/>
          </p:nvCxnSpPr>
          <p:spPr>
            <a:xfrm rot="10800000">
              <a:off x="2643475" y="1349925"/>
              <a:ext cx="1071900" cy="718500"/>
            </a:xfrm>
            <a:prstGeom prst="curvedConnector3">
              <a:avLst>
                <a:gd name="adj1" fmla="val 50000"/>
              </a:avLst>
            </a:prstGeom>
            <a:noFill/>
            <a:ln w="38100" cap="rnd" cmpd="sng">
              <a:solidFill>
                <a:srgbClr val="F4CCCC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cxnSp>
        <p:nvCxnSpPr>
          <p:cNvPr id="380" name="Google Shape;380;p44"/>
          <p:cNvCxnSpPr/>
          <p:nvPr/>
        </p:nvCxnSpPr>
        <p:spPr>
          <a:xfrm rot="-5400000" flipH="1">
            <a:off x="5927200" y="3587363"/>
            <a:ext cx="574500" cy="360000"/>
          </a:xfrm>
          <a:prstGeom prst="curvedConnector3">
            <a:avLst>
              <a:gd name="adj1" fmla="val 50000"/>
            </a:avLst>
          </a:prstGeom>
          <a:noFill/>
          <a:ln w="38100" cap="rnd" cmpd="sng">
            <a:solidFill>
              <a:srgbClr val="F4CCCC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81" name="Google Shape;381;p44"/>
          <p:cNvCxnSpPr/>
          <p:nvPr/>
        </p:nvCxnSpPr>
        <p:spPr>
          <a:xfrm flipH="1">
            <a:off x="2666938" y="2772900"/>
            <a:ext cx="729300" cy="652500"/>
          </a:xfrm>
          <a:prstGeom prst="curvedConnector2">
            <a:avLst/>
          </a:prstGeom>
          <a:noFill/>
          <a:ln w="38100" cap="rnd" cmpd="sng">
            <a:solidFill>
              <a:srgbClr val="F4CCCC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82" name="Google Shape;382;p44"/>
          <p:cNvCxnSpPr/>
          <p:nvPr/>
        </p:nvCxnSpPr>
        <p:spPr>
          <a:xfrm flipH="1">
            <a:off x="4771775" y="1549975"/>
            <a:ext cx="1103400" cy="306600"/>
          </a:xfrm>
          <a:prstGeom prst="curvedConnector3">
            <a:avLst>
              <a:gd name="adj1" fmla="val 50000"/>
            </a:avLst>
          </a:prstGeom>
          <a:noFill/>
          <a:ln w="38100" cap="rnd" cmpd="sng">
            <a:solidFill>
              <a:srgbClr val="F4CCCC"/>
            </a:solidFill>
            <a:prstDash val="dot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5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6033600" cy="8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Om Tripletex</a:t>
            </a:r>
            <a:endParaRPr/>
          </a:p>
        </p:txBody>
      </p:sp>
      <p:sp>
        <p:nvSpPr>
          <p:cNvPr id="388" name="Google Shape;388;p45"/>
          <p:cNvSpPr txBox="1">
            <a:spLocks noGrp="1"/>
          </p:cNvSpPr>
          <p:nvPr>
            <p:ph type="body" idx="1"/>
          </p:nvPr>
        </p:nvSpPr>
        <p:spPr>
          <a:xfrm>
            <a:off x="184975" y="1188775"/>
            <a:ext cx="5586300" cy="30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/>
              <a:t>Skybasert økonomisystem siden 2002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/>
              <a:t>93 000 kunder &amp; 300 000 brukere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GB" sz="1600"/>
              <a:t>Treffer bredt i flere bransjer: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/>
              <a:t>ENK og småselskaper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/>
              <a:t>Vekstbedrifter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/>
              <a:t>Software &amp; SaaS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/>
              <a:t>Konsulenter, ingeniører &amp; utviklere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/>
              <a:t>Kreative bransjer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/>
              <a:t>Restaurantdrift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/>
              <a:t>Foreninger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/>
              <a:t>Butikk og nettbutikk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</a:pPr>
            <a:r>
              <a:rPr lang="en-GB" sz="1600"/>
              <a:t>Advokater 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9" name="Google Shape;389;p45"/>
          <p:cNvPicPr preferRelativeResize="0"/>
          <p:nvPr/>
        </p:nvPicPr>
        <p:blipFill rotWithShape="1">
          <a:blip r:embed="rId3">
            <a:alphaModFix/>
          </a:blip>
          <a:srcRect t="7959" b="22037"/>
          <a:stretch/>
        </p:blipFill>
        <p:spPr>
          <a:xfrm>
            <a:off x="4684900" y="1188775"/>
            <a:ext cx="3510851" cy="245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>
            <a:spLocks noGrp="1"/>
          </p:cNvSpPr>
          <p:nvPr>
            <p:ph type="title"/>
          </p:nvPr>
        </p:nvSpPr>
        <p:spPr>
          <a:xfrm>
            <a:off x="360000" y="482150"/>
            <a:ext cx="8424000" cy="8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434343"/>
                </a:solidFill>
                <a:latin typeface="Rubik Medium"/>
                <a:ea typeface="Rubik Medium"/>
                <a:cs typeface="Rubik Medium"/>
                <a:sym typeface="Rubik Medium"/>
              </a:rPr>
              <a:t>Tripletex forenkler hverdagen</a:t>
            </a:r>
            <a:endParaRPr sz="2800">
              <a:latin typeface="Rubik Medium"/>
              <a:ea typeface="Rubik Medium"/>
              <a:cs typeface="Rubik Medium"/>
              <a:sym typeface="Rubik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46"/>
          <p:cNvSpPr txBox="1">
            <a:spLocks noGrp="1"/>
          </p:cNvSpPr>
          <p:nvPr>
            <p:ph type="body" idx="1"/>
          </p:nvPr>
        </p:nvSpPr>
        <p:spPr>
          <a:xfrm>
            <a:off x="2956850" y="1473875"/>
            <a:ext cx="3669000" cy="233100"/>
          </a:xfrm>
          <a:prstGeom prst="rect">
            <a:avLst/>
          </a:prstGeom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Tilgang til løsningen overalt</a:t>
            </a:r>
            <a:endParaRPr/>
          </a:p>
        </p:txBody>
      </p:sp>
      <p:sp>
        <p:nvSpPr>
          <p:cNvPr id="396" name="Google Shape;396;p46"/>
          <p:cNvSpPr txBox="1">
            <a:spLocks noGrp="1"/>
          </p:cNvSpPr>
          <p:nvPr>
            <p:ph type="body" idx="2"/>
          </p:nvPr>
        </p:nvSpPr>
        <p:spPr>
          <a:xfrm>
            <a:off x="2956850" y="1978850"/>
            <a:ext cx="3669000" cy="233100"/>
          </a:xfrm>
          <a:prstGeom prst="rect">
            <a:avLst/>
          </a:prstGeom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Tilpass systemet etter egne behov</a:t>
            </a:r>
            <a:endParaRPr/>
          </a:p>
        </p:txBody>
      </p:sp>
      <p:sp>
        <p:nvSpPr>
          <p:cNvPr id="397" name="Google Shape;397;p46"/>
          <p:cNvSpPr txBox="1">
            <a:spLocks noGrp="1"/>
          </p:cNvSpPr>
          <p:nvPr>
            <p:ph type="body" idx="3"/>
          </p:nvPr>
        </p:nvSpPr>
        <p:spPr>
          <a:xfrm>
            <a:off x="2956850" y="2487125"/>
            <a:ext cx="3669000" cy="233100"/>
          </a:xfrm>
          <a:prstGeom prst="rect">
            <a:avLst/>
          </a:prstGeom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Smart automatikk</a:t>
            </a:r>
            <a:endParaRPr/>
          </a:p>
        </p:txBody>
      </p:sp>
      <p:sp>
        <p:nvSpPr>
          <p:cNvPr id="398" name="Google Shape;398;p46"/>
          <p:cNvSpPr txBox="1">
            <a:spLocks noGrp="1"/>
          </p:cNvSpPr>
          <p:nvPr>
            <p:ph type="body" idx="4"/>
          </p:nvPr>
        </p:nvSpPr>
        <p:spPr>
          <a:xfrm>
            <a:off x="2956850" y="2992100"/>
            <a:ext cx="4310100" cy="233100"/>
          </a:xfrm>
          <a:prstGeom prst="rect">
            <a:avLst/>
          </a:prstGeom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Gratis support, webinarer og hjelpevideoer</a:t>
            </a:r>
            <a:endParaRPr/>
          </a:p>
        </p:txBody>
      </p:sp>
      <p:sp>
        <p:nvSpPr>
          <p:cNvPr id="399" name="Google Shape;399;p46"/>
          <p:cNvSpPr txBox="1">
            <a:spLocks noGrp="1"/>
          </p:cNvSpPr>
          <p:nvPr>
            <p:ph type="body" idx="5"/>
          </p:nvPr>
        </p:nvSpPr>
        <p:spPr>
          <a:xfrm>
            <a:off x="2956850" y="3497075"/>
            <a:ext cx="3669000" cy="233100"/>
          </a:xfrm>
          <a:prstGeom prst="rect">
            <a:avLst/>
          </a:prstGeom>
        </p:spPr>
        <p:txBody>
          <a:bodyPr spcFirstLastPara="1" wrap="square" lIns="91425" tIns="9000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Intuitivt og enkelt system for alle </a:t>
            </a:r>
            <a:endParaRPr/>
          </a:p>
        </p:txBody>
      </p:sp>
      <p:sp>
        <p:nvSpPr>
          <p:cNvPr id="400" name="Google Shape;400;p46"/>
          <p:cNvSpPr txBox="1"/>
          <p:nvPr/>
        </p:nvSpPr>
        <p:spPr>
          <a:xfrm>
            <a:off x="1855425" y="4192300"/>
            <a:ext cx="58245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1" name="Google Shape;40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194438"/>
            <a:ext cx="2812825" cy="394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7"/>
          <p:cNvSpPr txBox="1">
            <a:spLocks noGrp="1"/>
          </p:cNvSpPr>
          <p:nvPr>
            <p:ph type="subTitle" idx="1"/>
          </p:nvPr>
        </p:nvSpPr>
        <p:spPr>
          <a:xfrm>
            <a:off x="720000" y="2599650"/>
            <a:ext cx="3914700" cy="9531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47"/>
          <p:cNvSpPr txBox="1">
            <a:spLocks noGrp="1"/>
          </p:cNvSpPr>
          <p:nvPr>
            <p:ph type="title"/>
          </p:nvPr>
        </p:nvSpPr>
        <p:spPr>
          <a:xfrm>
            <a:off x="720000" y="880625"/>
            <a:ext cx="6547800" cy="1516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600"/>
              <a:t>Priser, Pakker &amp; Kurs</a:t>
            </a:r>
            <a:endParaRPr sz="4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8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6033600" cy="8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Smartpakken</a:t>
            </a:r>
            <a:endParaRPr/>
          </a:p>
        </p:txBody>
      </p:sp>
      <p:sp>
        <p:nvSpPr>
          <p:cNvPr id="413" name="Google Shape;413;p48"/>
          <p:cNvSpPr txBox="1">
            <a:spLocks noGrp="1"/>
          </p:cNvSpPr>
          <p:nvPr>
            <p:ph type="body" idx="1"/>
          </p:nvPr>
        </p:nvSpPr>
        <p:spPr>
          <a:xfrm>
            <a:off x="365600" y="1725125"/>
            <a:ext cx="5586300" cy="30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Faktura og regnskap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Tilbud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Budsjett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Avdeling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API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Fakturatolk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Lønn og timeføring mot lønn kan legges til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Brukere er gratis dersom lønn og/eller time</a:t>
            </a:r>
            <a:r>
              <a:rPr lang="en-GB" b="1"/>
              <a:t> ikke</a:t>
            </a:r>
            <a:r>
              <a:rPr lang="en-GB"/>
              <a:t> er aktivert</a:t>
            </a:r>
            <a:endParaRPr/>
          </a:p>
        </p:txBody>
      </p:sp>
      <p:sp>
        <p:nvSpPr>
          <p:cNvPr id="414" name="Google Shape;414;p48"/>
          <p:cNvSpPr txBox="1">
            <a:spLocks noGrp="1"/>
          </p:cNvSpPr>
          <p:nvPr>
            <p:ph type="subTitle" idx="2"/>
          </p:nvPr>
        </p:nvSpPr>
        <p:spPr>
          <a:xfrm>
            <a:off x="365600" y="1356425"/>
            <a:ext cx="55863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5" name="Google Shape;41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3325" y="830613"/>
            <a:ext cx="2826420" cy="348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49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6033600" cy="8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Komplettpakken</a:t>
            </a:r>
            <a:endParaRPr/>
          </a:p>
        </p:txBody>
      </p:sp>
      <p:sp>
        <p:nvSpPr>
          <p:cNvPr id="421" name="Google Shape;421;p49"/>
          <p:cNvSpPr txBox="1">
            <a:spLocks noGrp="1"/>
          </p:cNvSpPr>
          <p:nvPr>
            <p:ph type="body" idx="1"/>
          </p:nvPr>
        </p:nvSpPr>
        <p:spPr>
          <a:xfrm>
            <a:off x="365600" y="1725125"/>
            <a:ext cx="5586300" cy="30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Alt fra smart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Prosjektmodul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/>
              <a:t>Timeføring mot prosjekt for fakturering videre </a:t>
            </a:r>
            <a:endParaRPr/>
          </a:p>
        </p:txBody>
      </p:sp>
      <p:sp>
        <p:nvSpPr>
          <p:cNvPr id="422" name="Google Shape;422;p49"/>
          <p:cNvSpPr txBox="1">
            <a:spLocks noGrp="1"/>
          </p:cNvSpPr>
          <p:nvPr>
            <p:ph type="subTitle" idx="2"/>
          </p:nvPr>
        </p:nvSpPr>
        <p:spPr>
          <a:xfrm>
            <a:off x="365600" y="1356425"/>
            <a:ext cx="55863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3" name="Google Shape;42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4375" y="830613"/>
            <a:ext cx="2681498" cy="348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0"/>
          <p:cNvSpPr txBox="1">
            <a:spLocks noGrp="1"/>
          </p:cNvSpPr>
          <p:nvPr>
            <p:ph type="title"/>
          </p:nvPr>
        </p:nvSpPr>
        <p:spPr>
          <a:xfrm>
            <a:off x="365600" y="499925"/>
            <a:ext cx="6033600" cy="856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9" name="Google Shape;42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925" y="2386875"/>
            <a:ext cx="2436402" cy="5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923" y="3037625"/>
            <a:ext cx="2275875" cy="5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82088" y="1730025"/>
            <a:ext cx="3112075" cy="3413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600" y="369675"/>
            <a:ext cx="5408551" cy="11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ripletex">
  <a:themeElements>
    <a:clrScheme name="Simple Light">
      <a:dk1>
        <a:srgbClr val="060E55"/>
      </a:dk1>
      <a:lt1>
        <a:srgbClr val="FFFFFF"/>
      </a:lt1>
      <a:dk2>
        <a:srgbClr val="B3D1DD"/>
      </a:dk2>
      <a:lt2>
        <a:srgbClr val="F5F6FD"/>
      </a:lt2>
      <a:accent1>
        <a:srgbClr val="1AB96D"/>
      </a:accent1>
      <a:accent2>
        <a:srgbClr val="D6474B"/>
      </a:accent2>
      <a:accent3>
        <a:srgbClr val="417C7F"/>
      </a:accent3>
      <a:accent4>
        <a:srgbClr val="0834C7"/>
      </a:accent4>
      <a:accent5>
        <a:srgbClr val="835DF6"/>
      </a:accent5>
      <a:accent6>
        <a:srgbClr val="F7C137"/>
      </a:accent6>
      <a:hlink>
        <a:srgbClr val="0834C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</Words>
  <Application>Microsoft Office PowerPoint</Application>
  <PresentationFormat>Skjermfremvisning (16:9)</PresentationFormat>
  <Paragraphs>40</Paragraphs>
  <Slides>9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21" baseType="lpstr">
      <vt:lpstr>Rubik ExtraBold</vt:lpstr>
      <vt:lpstr>Open Sans</vt:lpstr>
      <vt:lpstr>Open Sans ExtraBold</vt:lpstr>
      <vt:lpstr>Rubik SemiBold</vt:lpstr>
      <vt:lpstr>Rubik Light</vt:lpstr>
      <vt:lpstr>Open Sans Light</vt:lpstr>
      <vt:lpstr>Rubik</vt:lpstr>
      <vt:lpstr>Arial</vt:lpstr>
      <vt:lpstr>Rubik Black</vt:lpstr>
      <vt:lpstr>Open Sans SemiBold</vt:lpstr>
      <vt:lpstr>Rubik Medium</vt:lpstr>
      <vt:lpstr>Tripletex</vt:lpstr>
      <vt:lpstr>Et komplett, skybasert  økonomisystem</vt:lpstr>
      <vt:lpstr>Mindre papirarbeid – mer plass til pokaler </vt:lpstr>
      <vt:lpstr>Om Tripletex</vt:lpstr>
      <vt:lpstr>Tripletex forenkler hverdagen </vt:lpstr>
      <vt:lpstr>Priser, Pakker &amp; Kurs</vt:lpstr>
      <vt:lpstr>Smartpakken</vt:lpstr>
      <vt:lpstr>Komplettpakken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 komplett, skybasert  økonomisystem</dc:title>
  <dc:creator>Røseid, Sivert</dc:creator>
  <cp:lastModifiedBy>Røseid, Sivert</cp:lastModifiedBy>
  <cp:revision>1</cp:revision>
  <dcterms:modified xsi:type="dcterms:W3CDTF">2023-09-19T11:52:09Z</dcterms:modified>
</cp:coreProperties>
</file>