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15"/>
  </p:handoutMasterIdLst>
  <p:sldIdLst>
    <p:sldId id="256" r:id="rId5"/>
    <p:sldId id="257" r:id="rId6"/>
    <p:sldId id="272" r:id="rId7"/>
    <p:sldId id="258" r:id="rId8"/>
    <p:sldId id="271" r:id="rId9"/>
    <p:sldId id="270" r:id="rId10"/>
    <p:sldId id="259" r:id="rId11"/>
    <p:sldId id="277" r:id="rId12"/>
    <p:sldId id="262" r:id="rId13"/>
    <p:sldId id="276" r:id="rId1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E01598-2A22-4E66-BEB0-32E608EEB864}" v="21" dt="2023-09-08T10:50:16.5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12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98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lfi Barmoen, Endre" userId="63ee23d2-4e27-4ccf-b290-eba761d792e8" providerId="ADAL" clId="{2DE01598-2A22-4E66-BEB0-32E608EEB864}"/>
    <pc:docChg chg="undo custSel addSld delSld modSld sldOrd">
      <pc:chgData name="Palfi Barmoen, Endre" userId="63ee23d2-4e27-4ccf-b290-eba761d792e8" providerId="ADAL" clId="{2DE01598-2A22-4E66-BEB0-32E608EEB864}" dt="2023-09-08T10:51:34.484" v="927" actId="1076"/>
      <pc:docMkLst>
        <pc:docMk/>
      </pc:docMkLst>
      <pc:sldChg chg="modSp mod">
        <pc:chgData name="Palfi Barmoen, Endre" userId="63ee23d2-4e27-4ccf-b290-eba761d792e8" providerId="ADAL" clId="{2DE01598-2A22-4E66-BEB0-32E608EEB864}" dt="2023-09-07T08:28:22.027" v="36" actId="20577"/>
        <pc:sldMkLst>
          <pc:docMk/>
          <pc:sldMk cId="3839893384" sldId="256"/>
        </pc:sldMkLst>
        <pc:spChg chg="mod">
          <ac:chgData name="Palfi Barmoen, Endre" userId="63ee23d2-4e27-4ccf-b290-eba761d792e8" providerId="ADAL" clId="{2DE01598-2A22-4E66-BEB0-32E608EEB864}" dt="2023-09-07T08:28:22.027" v="36" actId="20577"/>
          <ac:spMkLst>
            <pc:docMk/>
            <pc:sldMk cId="3839893384" sldId="256"/>
            <ac:spMk id="2" creationId="{21E194E0-2ADA-AA5E-F123-7B5B503B1E36}"/>
          </ac:spMkLst>
        </pc:spChg>
      </pc:sldChg>
      <pc:sldChg chg="addSp delSp modSp mod">
        <pc:chgData name="Palfi Barmoen, Endre" userId="63ee23d2-4e27-4ccf-b290-eba761d792e8" providerId="ADAL" clId="{2DE01598-2A22-4E66-BEB0-32E608EEB864}" dt="2023-09-08T10:44:27.612" v="896" actId="1076"/>
        <pc:sldMkLst>
          <pc:docMk/>
          <pc:sldMk cId="550937482" sldId="257"/>
        </pc:sldMkLst>
        <pc:spChg chg="mod">
          <ac:chgData name="Palfi Barmoen, Endre" userId="63ee23d2-4e27-4ccf-b290-eba761d792e8" providerId="ADAL" clId="{2DE01598-2A22-4E66-BEB0-32E608EEB864}" dt="2023-09-07T08:31:27.983" v="80" actId="20577"/>
          <ac:spMkLst>
            <pc:docMk/>
            <pc:sldMk cId="550937482" sldId="257"/>
            <ac:spMk id="4" creationId="{BB5F0C79-D36D-140C-6991-1E46C7250FB1}"/>
          </ac:spMkLst>
        </pc:spChg>
        <pc:spChg chg="mod">
          <ac:chgData name="Palfi Barmoen, Endre" userId="63ee23d2-4e27-4ccf-b290-eba761d792e8" providerId="ADAL" clId="{2DE01598-2A22-4E66-BEB0-32E608EEB864}" dt="2023-09-07T08:35:56.152" v="463" actId="20577"/>
          <ac:spMkLst>
            <pc:docMk/>
            <pc:sldMk cId="550937482" sldId="257"/>
            <ac:spMk id="5" creationId="{B925BBC8-8354-A69E-115F-76EB99140C84}"/>
          </ac:spMkLst>
        </pc:spChg>
        <pc:graphicFrameChg chg="add del mod">
          <ac:chgData name="Palfi Barmoen, Endre" userId="63ee23d2-4e27-4ccf-b290-eba761d792e8" providerId="ADAL" clId="{2DE01598-2A22-4E66-BEB0-32E608EEB864}" dt="2023-09-07T08:30:59.432" v="41"/>
          <ac:graphicFrameMkLst>
            <pc:docMk/>
            <pc:sldMk cId="550937482" sldId="257"/>
            <ac:graphicFrameMk id="2" creationId="{F5E0387B-B78C-1A0A-9198-C33B879ABF58}"/>
          </ac:graphicFrameMkLst>
        </pc:graphicFrameChg>
        <pc:picChg chg="add mod">
          <ac:chgData name="Palfi Barmoen, Endre" userId="63ee23d2-4e27-4ccf-b290-eba761d792e8" providerId="ADAL" clId="{2DE01598-2A22-4E66-BEB0-32E608EEB864}" dt="2023-09-08T10:44:27.612" v="896" actId="1076"/>
          <ac:picMkLst>
            <pc:docMk/>
            <pc:sldMk cId="550937482" sldId="257"/>
            <ac:picMk id="3" creationId="{703D76E2-AEEC-6CF7-CAA8-D374F6C4B589}"/>
          </ac:picMkLst>
        </pc:picChg>
      </pc:sldChg>
      <pc:sldChg chg="addSp delSp modSp mod">
        <pc:chgData name="Palfi Barmoen, Endre" userId="63ee23d2-4e27-4ccf-b290-eba761d792e8" providerId="ADAL" clId="{2DE01598-2A22-4E66-BEB0-32E608EEB864}" dt="2023-09-08T10:48:44.405" v="898" actId="14100"/>
        <pc:sldMkLst>
          <pc:docMk/>
          <pc:sldMk cId="1782546379" sldId="258"/>
        </pc:sldMkLst>
        <pc:spChg chg="mod">
          <ac:chgData name="Palfi Barmoen, Endre" userId="63ee23d2-4e27-4ccf-b290-eba761d792e8" providerId="ADAL" clId="{2DE01598-2A22-4E66-BEB0-32E608EEB864}" dt="2023-09-07T08:54:24.281" v="502" actId="20577"/>
          <ac:spMkLst>
            <pc:docMk/>
            <pc:sldMk cId="1782546379" sldId="258"/>
            <ac:spMk id="4" creationId="{DE7D73E0-6702-01F2-2E2C-CA22F0F53008}"/>
          </ac:spMkLst>
        </pc:spChg>
        <pc:graphicFrameChg chg="add del mod">
          <ac:chgData name="Palfi Barmoen, Endre" userId="63ee23d2-4e27-4ccf-b290-eba761d792e8" providerId="ADAL" clId="{2DE01598-2A22-4E66-BEB0-32E608EEB864}" dt="2023-09-07T08:41:27.748" v="469"/>
          <ac:graphicFrameMkLst>
            <pc:docMk/>
            <pc:sldMk cId="1782546379" sldId="258"/>
            <ac:graphicFrameMk id="2" creationId="{0CFA80F8-4D59-7543-672C-4FA35FAC372B}"/>
          </ac:graphicFrameMkLst>
        </pc:graphicFrameChg>
        <pc:graphicFrameChg chg="add del mod">
          <ac:chgData name="Palfi Barmoen, Endre" userId="63ee23d2-4e27-4ccf-b290-eba761d792e8" providerId="ADAL" clId="{2DE01598-2A22-4E66-BEB0-32E608EEB864}" dt="2023-09-07T08:41:39.553" v="471"/>
          <ac:graphicFrameMkLst>
            <pc:docMk/>
            <pc:sldMk cId="1782546379" sldId="258"/>
            <ac:graphicFrameMk id="3" creationId="{FA1ADDF9-A819-C21E-E4FB-57561EDA5075}"/>
          </ac:graphicFrameMkLst>
        </pc:graphicFrameChg>
        <pc:graphicFrameChg chg="add del mod">
          <ac:chgData name="Palfi Barmoen, Endre" userId="63ee23d2-4e27-4ccf-b290-eba761d792e8" providerId="ADAL" clId="{2DE01598-2A22-4E66-BEB0-32E608EEB864}" dt="2023-09-07T08:43:17.997" v="475" actId="21"/>
          <ac:graphicFrameMkLst>
            <pc:docMk/>
            <pc:sldMk cId="1782546379" sldId="258"/>
            <ac:graphicFrameMk id="7" creationId="{5D053CF8-B107-01CA-F290-4CDB7AA7E160}"/>
          </ac:graphicFrameMkLst>
        </pc:graphicFrameChg>
        <pc:picChg chg="add del mod">
          <ac:chgData name="Palfi Barmoen, Endre" userId="63ee23d2-4e27-4ccf-b290-eba761d792e8" providerId="ADAL" clId="{2DE01598-2A22-4E66-BEB0-32E608EEB864}" dt="2023-09-07T08:51:00.573" v="494" actId="931"/>
          <ac:picMkLst>
            <pc:docMk/>
            <pc:sldMk cId="1782546379" sldId="258"/>
            <ac:picMk id="9" creationId="{1DAFEA2F-ED5D-DCB0-9FDA-A7EC86A22E7E}"/>
          </ac:picMkLst>
        </pc:picChg>
        <pc:picChg chg="add del mod">
          <ac:chgData name="Palfi Barmoen, Endre" userId="63ee23d2-4e27-4ccf-b290-eba761d792e8" providerId="ADAL" clId="{2DE01598-2A22-4E66-BEB0-32E608EEB864}" dt="2023-09-07T08:56:35.447" v="511" actId="21"/>
          <ac:picMkLst>
            <pc:docMk/>
            <pc:sldMk cId="1782546379" sldId="258"/>
            <ac:picMk id="11" creationId="{060B9226-5093-1FBF-CC46-541F119C0AF5}"/>
          </ac:picMkLst>
        </pc:picChg>
        <pc:picChg chg="add mod">
          <ac:chgData name="Palfi Barmoen, Endre" userId="63ee23d2-4e27-4ccf-b290-eba761d792e8" providerId="ADAL" clId="{2DE01598-2A22-4E66-BEB0-32E608EEB864}" dt="2023-09-08T10:48:44.405" v="898" actId="14100"/>
          <ac:picMkLst>
            <pc:docMk/>
            <pc:sldMk cId="1782546379" sldId="258"/>
            <ac:picMk id="13" creationId="{D307838C-F4F4-6794-ED43-24C82258B0CF}"/>
          </ac:picMkLst>
        </pc:picChg>
      </pc:sldChg>
      <pc:sldChg chg="addSp modSp mod">
        <pc:chgData name="Palfi Barmoen, Endre" userId="63ee23d2-4e27-4ccf-b290-eba761d792e8" providerId="ADAL" clId="{2DE01598-2A22-4E66-BEB0-32E608EEB864}" dt="2023-09-07T10:14:18.499" v="539" actId="1076"/>
        <pc:sldMkLst>
          <pc:docMk/>
          <pc:sldMk cId="75598971" sldId="259"/>
        </pc:sldMkLst>
        <pc:picChg chg="add mod">
          <ac:chgData name="Palfi Barmoen, Endre" userId="63ee23d2-4e27-4ccf-b290-eba761d792e8" providerId="ADAL" clId="{2DE01598-2A22-4E66-BEB0-32E608EEB864}" dt="2023-09-07T10:14:18.499" v="539" actId="1076"/>
          <ac:picMkLst>
            <pc:docMk/>
            <pc:sldMk cId="75598971" sldId="259"/>
            <ac:picMk id="3" creationId="{D7648FF5-DFC6-747A-2939-91DE881857FE}"/>
          </ac:picMkLst>
        </pc:picChg>
      </pc:sldChg>
      <pc:sldChg chg="addSp delSp modSp mod">
        <pc:chgData name="Palfi Barmoen, Endre" userId="63ee23d2-4e27-4ccf-b290-eba761d792e8" providerId="ADAL" clId="{2DE01598-2A22-4E66-BEB0-32E608EEB864}" dt="2023-09-08T10:39:23.306" v="713" actId="1076"/>
        <pc:sldMkLst>
          <pc:docMk/>
          <pc:sldMk cId="557642295" sldId="262"/>
        </pc:sldMkLst>
        <pc:spChg chg="mod">
          <ac:chgData name="Palfi Barmoen, Endre" userId="63ee23d2-4e27-4ccf-b290-eba761d792e8" providerId="ADAL" clId="{2DE01598-2A22-4E66-BEB0-32E608EEB864}" dt="2023-09-07T11:06:20.051" v="702" actId="27636"/>
          <ac:spMkLst>
            <pc:docMk/>
            <pc:sldMk cId="557642295" sldId="262"/>
            <ac:spMk id="7" creationId="{35DE4067-89BD-DE6C-7A23-96EFB6168D07}"/>
          </ac:spMkLst>
        </pc:spChg>
        <pc:spChg chg="mod">
          <ac:chgData name="Palfi Barmoen, Endre" userId="63ee23d2-4e27-4ccf-b290-eba761d792e8" providerId="ADAL" clId="{2DE01598-2A22-4E66-BEB0-32E608EEB864}" dt="2023-09-07T10:26:42.497" v="676" actId="20577"/>
          <ac:spMkLst>
            <pc:docMk/>
            <pc:sldMk cId="557642295" sldId="262"/>
            <ac:spMk id="8" creationId="{946DBA77-D0B4-40F5-3083-4FB952602862}"/>
          </ac:spMkLst>
        </pc:spChg>
        <pc:picChg chg="add mod">
          <ac:chgData name="Palfi Barmoen, Endre" userId="63ee23d2-4e27-4ccf-b290-eba761d792e8" providerId="ADAL" clId="{2DE01598-2A22-4E66-BEB0-32E608EEB864}" dt="2023-09-08T10:39:23.306" v="713" actId="1076"/>
          <ac:picMkLst>
            <pc:docMk/>
            <pc:sldMk cId="557642295" sldId="262"/>
            <ac:picMk id="3" creationId="{9BFBAC38-CC37-2FF1-CD86-83697BFA642C}"/>
          </ac:picMkLst>
        </pc:picChg>
        <pc:cxnChg chg="add del">
          <ac:chgData name="Palfi Barmoen, Endre" userId="63ee23d2-4e27-4ccf-b290-eba761d792e8" providerId="ADAL" clId="{2DE01598-2A22-4E66-BEB0-32E608EEB864}" dt="2023-09-07T10:25:52.707" v="660" actId="11529"/>
          <ac:cxnSpMkLst>
            <pc:docMk/>
            <pc:sldMk cId="557642295" sldId="262"/>
            <ac:cxnSpMk id="5" creationId="{D85E127D-B053-A556-DFDE-CDBDB42EB4A1}"/>
          </ac:cxnSpMkLst>
        </pc:cxnChg>
      </pc:sldChg>
      <pc:sldChg chg="del">
        <pc:chgData name="Palfi Barmoen, Endre" userId="63ee23d2-4e27-4ccf-b290-eba761d792e8" providerId="ADAL" clId="{2DE01598-2A22-4E66-BEB0-32E608EEB864}" dt="2023-09-07T11:06:40.178" v="704" actId="2696"/>
        <pc:sldMkLst>
          <pc:docMk/>
          <pc:sldMk cId="996545580" sldId="263"/>
        </pc:sldMkLst>
      </pc:sldChg>
      <pc:sldChg chg="del">
        <pc:chgData name="Palfi Barmoen, Endre" userId="63ee23d2-4e27-4ccf-b290-eba761d792e8" providerId="ADAL" clId="{2DE01598-2A22-4E66-BEB0-32E608EEB864}" dt="2023-09-07T11:06:40.178" v="704" actId="2696"/>
        <pc:sldMkLst>
          <pc:docMk/>
          <pc:sldMk cId="3231108623" sldId="264"/>
        </pc:sldMkLst>
      </pc:sldChg>
      <pc:sldChg chg="del">
        <pc:chgData name="Palfi Barmoen, Endre" userId="63ee23d2-4e27-4ccf-b290-eba761d792e8" providerId="ADAL" clId="{2DE01598-2A22-4E66-BEB0-32E608EEB864}" dt="2023-09-07T11:06:40.178" v="704" actId="2696"/>
        <pc:sldMkLst>
          <pc:docMk/>
          <pc:sldMk cId="1953100272" sldId="265"/>
        </pc:sldMkLst>
      </pc:sldChg>
      <pc:sldChg chg="del">
        <pc:chgData name="Palfi Barmoen, Endre" userId="63ee23d2-4e27-4ccf-b290-eba761d792e8" providerId="ADAL" clId="{2DE01598-2A22-4E66-BEB0-32E608EEB864}" dt="2023-09-07T11:06:40.178" v="704" actId="2696"/>
        <pc:sldMkLst>
          <pc:docMk/>
          <pc:sldMk cId="2950399490" sldId="266"/>
        </pc:sldMkLst>
      </pc:sldChg>
      <pc:sldChg chg="del">
        <pc:chgData name="Palfi Barmoen, Endre" userId="63ee23d2-4e27-4ccf-b290-eba761d792e8" providerId="ADAL" clId="{2DE01598-2A22-4E66-BEB0-32E608EEB864}" dt="2023-09-07T11:06:40.178" v="704" actId="2696"/>
        <pc:sldMkLst>
          <pc:docMk/>
          <pc:sldMk cId="3877975117" sldId="267"/>
        </pc:sldMkLst>
      </pc:sldChg>
      <pc:sldChg chg="del">
        <pc:chgData name="Palfi Barmoen, Endre" userId="63ee23d2-4e27-4ccf-b290-eba761d792e8" providerId="ADAL" clId="{2DE01598-2A22-4E66-BEB0-32E608EEB864}" dt="2023-09-07T11:06:29.210" v="703" actId="2696"/>
        <pc:sldMkLst>
          <pc:docMk/>
          <pc:sldMk cId="2975997749" sldId="268"/>
        </pc:sldMkLst>
      </pc:sldChg>
      <pc:sldChg chg="del">
        <pc:chgData name="Palfi Barmoen, Endre" userId="63ee23d2-4e27-4ccf-b290-eba761d792e8" providerId="ADAL" clId="{2DE01598-2A22-4E66-BEB0-32E608EEB864}" dt="2023-09-07T11:06:40.178" v="704" actId="2696"/>
        <pc:sldMkLst>
          <pc:docMk/>
          <pc:sldMk cId="3800994039" sldId="269"/>
        </pc:sldMkLst>
      </pc:sldChg>
      <pc:sldChg chg="addSp modSp mod ord">
        <pc:chgData name="Palfi Barmoen, Endre" userId="63ee23d2-4e27-4ccf-b290-eba761d792e8" providerId="ADAL" clId="{2DE01598-2A22-4E66-BEB0-32E608EEB864}" dt="2023-09-07T10:13:16.101" v="532" actId="14100"/>
        <pc:sldMkLst>
          <pc:docMk/>
          <pc:sldMk cId="1324460107" sldId="270"/>
        </pc:sldMkLst>
        <pc:picChg chg="add mod">
          <ac:chgData name="Palfi Barmoen, Endre" userId="63ee23d2-4e27-4ccf-b290-eba761d792e8" providerId="ADAL" clId="{2DE01598-2A22-4E66-BEB0-32E608EEB864}" dt="2023-09-07T10:13:16.101" v="532" actId="14100"/>
          <ac:picMkLst>
            <pc:docMk/>
            <pc:sldMk cId="1324460107" sldId="270"/>
            <ac:picMk id="3" creationId="{6593329C-B1A8-44E3-8729-699E0D610C33}"/>
          </ac:picMkLst>
        </pc:picChg>
      </pc:sldChg>
      <pc:sldChg chg="addSp modSp mod ord">
        <pc:chgData name="Palfi Barmoen, Endre" userId="63ee23d2-4e27-4ccf-b290-eba761d792e8" providerId="ADAL" clId="{2DE01598-2A22-4E66-BEB0-32E608EEB864}" dt="2023-09-07T10:02:19.019" v="522" actId="14100"/>
        <pc:sldMkLst>
          <pc:docMk/>
          <pc:sldMk cId="3437577492" sldId="271"/>
        </pc:sldMkLst>
        <pc:picChg chg="add mod">
          <ac:chgData name="Palfi Barmoen, Endre" userId="63ee23d2-4e27-4ccf-b290-eba761d792e8" providerId="ADAL" clId="{2DE01598-2A22-4E66-BEB0-32E608EEB864}" dt="2023-09-07T10:02:19.019" v="522" actId="14100"/>
          <ac:picMkLst>
            <pc:docMk/>
            <pc:sldMk cId="3437577492" sldId="271"/>
            <ac:picMk id="3" creationId="{CB79BEF9-9859-2169-CB7C-7AE35221E8A1}"/>
          </ac:picMkLst>
        </pc:picChg>
      </pc:sldChg>
      <pc:sldChg chg="addSp delSp modSp mod ord">
        <pc:chgData name="Palfi Barmoen, Endre" userId="63ee23d2-4e27-4ccf-b290-eba761d792e8" providerId="ADAL" clId="{2DE01598-2A22-4E66-BEB0-32E608EEB864}" dt="2023-09-08T10:51:34.484" v="927" actId="1076"/>
        <pc:sldMkLst>
          <pc:docMk/>
          <pc:sldMk cId="1062674111" sldId="272"/>
        </pc:sldMkLst>
        <pc:spChg chg="add del">
          <ac:chgData name="Palfi Barmoen, Endre" userId="63ee23d2-4e27-4ccf-b290-eba761d792e8" providerId="ADAL" clId="{2DE01598-2A22-4E66-BEB0-32E608EEB864}" dt="2023-09-07T10:22:48.587" v="567" actId="11529"/>
          <ac:spMkLst>
            <pc:docMk/>
            <pc:sldMk cId="1062674111" sldId="272"/>
            <ac:spMk id="12" creationId="{D862B9C2-B56C-F0FB-B708-77F81365DFB9}"/>
          </ac:spMkLst>
        </pc:spChg>
        <pc:spChg chg="add del mod">
          <ac:chgData name="Palfi Barmoen, Endre" userId="63ee23d2-4e27-4ccf-b290-eba761d792e8" providerId="ADAL" clId="{2DE01598-2A22-4E66-BEB0-32E608EEB864}" dt="2023-09-07T13:11:15.545" v="707" actId="21"/>
          <ac:spMkLst>
            <pc:docMk/>
            <pc:sldMk cId="1062674111" sldId="272"/>
            <ac:spMk id="25" creationId="{43CC4100-D6C1-D263-6B6C-B833FDA380EA}"/>
          </ac:spMkLst>
        </pc:spChg>
        <pc:picChg chg="add del mod">
          <ac:chgData name="Palfi Barmoen, Endre" userId="63ee23d2-4e27-4ccf-b290-eba761d792e8" providerId="ADAL" clId="{2DE01598-2A22-4E66-BEB0-32E608EEB864}" dt="2023-09-08T10:48:54.909" v="899" actId="21"/>
          <ac:picMkLst>
            <pc:docMk/>
            <pc:sldMk cId="1062674111" sldId="272"/>
            <ac:picMk id="3" creationId="{A91AE8F7-1E7C-9A80-2B86-89410E36F32C}"/>
          </ac:picMkLst>
        </pc:picChg>
        <pc:picChg chg="add mod">
          <ac:chgData name="Palfi Barmoen, Endre" userId="63ee23d2-4e27-4ccf-b290-eba761d792e8" providerId="ADAL" clId="{2DE01598-2A22-4E66-BEB0-32E608EEB864}" dt="2023-09-08T10:51:23.286" v="922" actId="1076"/>
          <ac:picMkLst>
            <pc:docMk/>
            <pc:sldMk cId="1062674111" sldId="272"/>
            <ac:picMk id="7" creationId="{84498088-BEB7-1AD0-95D3-08AC3AE66F94}"/>
          </ac:picMkLst>
        </pc:picChg>
        <pc:cxnChg chg="add del mod">
          <ac:chgData name="Palfi Barmoen, Endre" userId="63ee23d2-4e27-4ccf-b290-eba761d792e8" providerId="ADAL" clId="{2DE01598-2A22-4E66-BEB0-32E608EEB864}" dt="2023-09-08T10:50:16.509" v="907"/>
          <ac:cxnSpMkLst>
            <pc:docMk/>
            <pc:sldMk cId="1062674111" sldId="272"/>
            <ac:cxnSpMk id="2" creationId="{3C3280C3-8B03-B7B4-EC59-9FFB08883498}"/>
          </ac:cxnSpMkLst>
        </pc:cxnChg>
        <pc:cxnChg chg="add del">
          <ac:chgData name="Palfi Barmoen, Endre" userId="63ee23d2-4e27-4ccf-b290-eba761d792e8" providerId="ADAL" clId="{2DE01598-2A22-4E66-BEB0-32E608EEB864}" dt="2023-09-07T10:22:17.693" v="561" actId="11529"/>
          <ac:cxnSpMkLst>
            <pc:docMk/>
            <pc:sldMk cId="1062674111" sldId="272"/>
            <ac:cxnSpMk id="7" creationId="{1F39DCA7-D986-9CF0-CB7F-72226E659E7C}"/>
          </ac:cxnSpMkLst>
        </pc:cxnChg>
        <pc:cxnChg chg="add">
          <ac:chgData name="Palfi Barmoen, Endre" userId="63ee23d2-4e27-4ccf-b290-eba761d792e8" providerId="ADAL" clId="{2DE01598-2A22-4E66-BEB0-32E608EEB864}" dt="2023-09-08T10:50:36.789" v="911" actId="11529"/>
          <ac:cxnSpMkLst>
            <pc:docMk/>
            <pc:sldMk cId="1062674111" sldId="272"/>
            <ac:cxnSpMk id="9" creationId="{11B7B946-7600-3E82-F7B0-97E394DB6B8A}"/>
          </ac:cxnSpMkLst>
        </pc:cxnChg>
        <pc:cxnChg chg="add del">
          <ac:chgData name="Palfi Barmoen, Endre" userId="63ee23d2-4e27-4ccf-b290-eba761d792e8" providerId="ADAL" clId="{2DE01598-2A22-4E66-BEB0-32E608EEB864}" dt="2023-09-07T10:22:24.647" v="563" actId="11529"/>
          <ac:cxnSpMkLst>
            <pc:docMk/>
            <pc:sldMk cId="1062674111" sldId="272"/>
            <ac:cxnSpMk id="9" creationId="{59F6DCDF-1AD6-BF2F-712F-C8CFED3C0057}"/>
          </ac:cxnSpMkLst>
        </pc:cxnChg>
        <pc:cxnChg chg="add mod">
          <ac:chgData name="Palfi Barmoen, Endre" userId="63ee23d2-4e27-4ccf-b290-eba761d792e8" providerId="ADAL" clId="{2DE01598-2A22-4E66-BEB0-32E608EEB864}" dt="2023-09-08T10:51:34.484" v="927" actId="1076"/>
          <ac:cxnSpMkLst>
            <pc:docMk/>
            <pc:sldMk cId="1062674111" sldId="272"/>
            <ac:cxnSpMk id="11" creationId="{A453D1FB-4288-ED1A-4B45-095AC1C62EA7}"/>
          </ac:cxnSpMkLst>
        </pc:cxnChg>
        <pc:cxnChg chg="add del">
          <ac:chgData name="Palfi Barmoen, Endre" userId="63ee23d2-4e27-4ccf-b290-eba761d792e8" providerId="ADAL" clId="{2DE01598-2A22-4E66-BEB0-32E608EEB864}" dt="2023-09-07T10:22:39.782" v="565" actId="11529"/>
          <ac:cxnSpMkLst>
            <pc:docMk/>
            <pc:sldMk cId="1062674111" sldId="272"/>
            <ac:cxnSpMk id="11" creationId="{CC79F1ED-02A4-CA75-F478-889C1CB9E163}"/>
          </ac:cxnSpMkLst>
        </pc:cxnChg>
        <pc:cxnChg chg="add mod">
          <ac:chgData name="Palfi Barmoen, Endre" userId="63ee23d2-4e27-4ccf-b290-eba761d792e8" providerId="ADAL" clId="{2DE01598-2A22-4E66-BEB0-32E608EEB864}" dt="2023-09-08T10:51:32.938" v="926" actId="1076"/>
          <ac:cxnSpMkLst>
            <pc:docMk/>
            <pc:sldMk cId="1062674111" sldId="272"/>
            <ac:cxnSpMk id="13" creationId="{2E97C299-0446-EE40-C9BA-F1C54404479B}"/>
          </ac:cxnSpMkLst>
        </pc:cxnChg>
        <pc:cxnChg chg="add del">
          <ac:chgData name="Palfi Barmoen, Endre" userId="63ee23d2-4e27-4ccf-b290-eba761d792e8" providerId="ADAL" clId="{2DE01598-2A22-4E66-BEB0-32E608EEB864}" dt="2023-09-08T10:50:05.978" v="900" actId="21"/>
          <ac:cxnSpMkLst>
            <pc:docMk/>
            <pc:sldMk cId="1062674111" sldId="272"/>
            <ac:cxnSpMk id="14" creationId="{841F2977-6DC3-F960-7963-1203A2DA979E}"/>
          </ac:cxnSpMkLst>
        </pc:cxnChg>
        <pc:cxnChg chg="add del">
          <ac:chgData name="Palfi Barmoen, Endre" userId="63ee23d2-4e27-4ccf-b290-eba761d792e8" providerId="ADAL" clId="{2DE01598-2A22-4E66-BEB0-32E608EEB864}" dt="2023-09-08T10:50:07.239" v="901" actId="21"/>
          <ac:cxnSpMkLst>
            <pc:docMk/>
            <pc:sldMk cId="1062674111" sldId="272"/>
            <ac:cxnSpMk id="16" creationId="{6A7FC330-CAC9-CA16-7942-7D4FD999ABEF}"/>
          </ac:cxnSpMkLst>
        </pc:cxnChg>
        <pc:cxnChg chg="add mod">
          <ac:chgData name="Palfi Barmoen, Endre" userId="63ee23d2-4e27-4ccf-b290-eba761d792e8" providerId="ADAL" clId="{2DE01598-2A22-4E66-BEB0-32E608EEB864}" dt="2023-09-08T10:51:30.776" v="925" actId="1076"/>
          <ac:cxnSpMkLst>
            <pc:docMk/>
            <pc:sldMk cId="1062674111" sldId="272"/>
            <ac:cxnSpMk id="17" creationId="{F501A3B3-B43C-C7D7-B72F-088120659E36}"/>
          </ac:cxnSpMkLst>
        </pc:cxnChg>
        <pc:cxnChg chg="add del">
          <ac:chgData name="Palfi Barmoen, Endre" userId="63ee23d2-4e27-4ccf-b290-eba761d792e8" providerId="ADAL" clId="{2DE01598-2A22-4E66-BEB0-32E608EEB864}" dt="2023-09-08T10:50:08.775" v="902" actId="21"/>
          <ac:cxnSpMkLst>
            <pc:docMk/>
            <pc:sldMk cId="1062674111" sldId="272"/>
            <ac:cxnSpMk id="18" creationId="{2669961E-7E17-37DF-BAA8-75067A7A4DEA}"/>
          </ac:cxnSpMkLst>
        </pc:cxnChg>
        <pc:cxnChg chg="add del">
          <ac:chgData name="Palfi Barmoen, Endre" userId="63ee23d2-4e27-4ccf-b290-eba761d792e8" providerId="ADAL" clId="{2DE01598-2A22-4E66-BEB0-32E608EEB864}" dt="2023-09-08T10:50:10.058" v="903" actId="21"/>
          <ac:cxnSpMkLst>
            <pc:docMk/>
            <pc:sldMk cId="1062674111" sldId="272"/>
            <ac:cxnSpMk id="20" creationId="{9682EC96-A144-33F2-2719-5CCB33693417}"/>
          </ac:cxnSpMkLst>
        </pc:cxnChg>
        <pc:cxnChg chg="add mod">
          <ac:chgData name="Palfi Barmoen, Endre" userId="63ee23d2-4e27-4ccf-b290-eba761d792e8" providerId="ADAL" clId="{2DE01598-2A22-4E66-BEB0-32E608EEB864}" dt="2023-09-08T10:51:29.036" v="924" actId="1076"/>
          <ac:cxnSpMkLst>
            <pc:docMk/>
            <pc:sldMk cId="1062674111" sldId="272"/>
            <ac:cxnSpMk id="21" creationId="{1694CCEB-F23A-114A-FE48-8B6B2B9E08BB}"/>
          </ac:cxnSpMkLst>
        </pc:cxnChg>
        <pc:cxnChg chg="add del">
          <ac:chgData name="Palfi Barmoen, Endre" userId="63ee23d2-4e27-4ccf-b290-eba761d792e8" providerId="ADAL" clId="{2DE01598-2A22-4E66-BEB0-32E608EEB864}" dt="2023-09-08T10:50:11.542" v="904" actId="21"/>
          <ac:cxnSpMkLst>
            <pc:docMk/>
            <pc:sldMk cId="1062674111" sldId="272"/>
            <ac:cxnSpMk id="22" creationId="{30441616-E599-391C-8421-DD10FF1FA310}"/>
          </ac:cxnSpMkLst>
        </pc:cxnChg>
        <pc:cxnChg chg="add del">
          <ac:chgData name="Palfi Barmoen, Endre" userId="63ee23d2-4e27-4ccf-b290-eba761d792e8" providerId="ADAL" clId="{2DE01598-2A22-4E66-BEB0-32E608EEB864}" dt="2023-09-08T10:50:13.098" v="905" actId="21"/>
          <ac:cxnSpMkLst>
            <pc:docMk/>
            <pc:sldMk cId="1062674111" sldId="272"/>
            <ac:cxnSpMk id="24" creationId="{E65B32BB-9C5A-F77E-3AF1-8FCFF2C39F71}"/>
          </ac:cxnSpMkLst>
        </pc:cxnChg>
        <pc:cxnChg chg="add mod">
          <ac:chgData name="Palfi Barmoen, Endre" userId="63ee23d2-4e27-4ccf-b290-eba761d792e8" providerId="ADAL" clId="{2DE01598-2A22-4E66-BEB0-32E608EEB864}" dt="2023-09-08T10:51:27.174" v="923" actId="1076"/>
          <ac:cxnSpMkLst>
            <pc:docMk/>
            <pc:sldMk cId="1062674111" sldId="272"/>
            <ac:cxnSpMk id="25" creationId="{540D5F46-B3F3-C567-B16F-8AE224BDA023}"/>
          </ac:cxnSpMkLst>
        </pc:cxnChg>
      </pc:sldChg>
      <pc:sldChg chg="del">
        <pc:chgData name="Palfi Barmoen, Endre" userId="63ee23d2-4e27-4ccf-b290-eba761d792e8" providerId="ADAL" clId="{2DE01598-2A22-4E66-BEB0-32E608EEB864}" dt="2023-09-07T11:06:40.178" v="704" actId="2696"/>
        <pc:sldMkLst>
          <pc:docMk/>
          <pc:sldMk cId="1585670922" sldId="277"/>
        </pc:sldMkLst>
      </pc:sldChg>
      <pc:sldChg chg="addSp delSp modSp new mod ord modClrScheme chgLayout">
        <pc:chgData name="Palfi Barmoen, Endre" userId="63ee23d2-4e27-4ccf-b290-eba761d792e8" providerId="ADAL" clId="{2DE01598-2A22-4E66-BEB0-32E608EEB864}" dt="2023-09-08T10:44:13.622" v="895" actId="1076"/>
        <pc:sldMkLst>
          <pc:docMk/>
          <pc:sldMk cId="2649236186" sldId="277"/>
        </pc:sldMkLst>
        <pc:spChg chg="mod ord">
          <ac:chgData name="Palfi Barmoen, Endre" userId="63ee23d2-4e27-4ccf-b290-eba761d792e8" providerId="ADAL" clId="{2DE01598-2A22-4E66-BEB0-32E608EEB864}" dt="2023-09-08T10:44:05.274" v="892" actId="700"/>
          <ac:spMkLst>
            <pc:docMk/>
            <pc:sldMk cId="2649236186" sldId="277"/>
            <ac:spMk id="2" creationId="{A43A4534-1223-1C4E-2A77-2808A705943E}"/>
          </ac:spMkLst>
        </pc:spChg>
        <pc:spChg chg="del">
          <ac:chgData name="Palfi Barmoen, Endre" userId="63ee23d2-4e27-4ccf-b290-eba761d792e8" providerId="ADAL" clId="{2DE01598-2A22-4E66-BEB0-32E608EEB864}" dt="2023-09-08T10:41:23.424" v="719" actId="22"/>
          <ac:spMkLst>
            <pc:docMk/>
            <pc:sldMk cId="2649236186" sldId="277"/>
            <ac:spMk id="3" creationId="{B73F590B-74F2-89AF-34DF-4BEAB52895E4}"/>
          </ac:spMkLst>
        </pc:spChg>
        <pc:spChg chg="add del mod ord">
          <ac:chgData name="Palfi Barmoen, Endre" userId="63ee23d2-4e27-4ccf-b290-eba761d792e8" providerId="ADAL" clId="{2DE01598-2A22-4E66-BEB0-32E608EEB864}" dt="2023-09-08T10:44:05.274" v="892" actId="700"/>
          <ac:spMkLst>
            <pc:docMk/>
            <pc:sldMk cId="2649236186" sldId="277"/>
            <ac:spMk id="6" creationId="{91CFDA81-F45D-0253-8F28-4B88A9C50D04}"/>
          </ac:spMkLst>
        </pc:spChg>
        <pc:picChg chg="add mod ord">
          <ac:chgData name="Palfi Barmoen, Endre" userId="63ee23d2-4e27-4ccf-b290-eba761d792e8" providerId="ADAL" clId="{2DE01598-2A22-4E66-BEB0-32E608EEB864}" dt="2023-09-08T10:44:13.622" v="895" actId="1076"/>
          <ac:picMkLst>
            <pc:docMk/>
            <pc:sldMk cId="2649236186" sldId="277"/>
            <ac:picMk id="5" creationId="{08DE284F-37C7-870D-E3EB-CB948A568EC0}"/>
          </ac:picMkLst>
        </pc:picChg>
      </pc:sldChg>
      <pc:sldChg chg="new del">
        <pc:chgData name="Palfi Barmoen, Endre" userId="63ee23d2-4e27-4ccf-b290-eba761d792e8" providerId="ADAL" clId="{2DE01598-2A22-4E66-BEB0-32E608EEB864}" dt="2023-09-08T10:39:58.966" v="715" actId="680"/>
        <pc:sldMkLst>
          <pc:docMk/>
          <pc:sldMk cId="3661837875" sldId="277"/>
        </pc:sldMkLst>
      </pc:sldChg>
      <pc:sldChg chg="addSp modSp del mod ord">
        <pc:chgData name="Palfi Barmoen, Endre" userId="63ee23d2-4e27-4ccf-b290-eba761d792e8" providerId="ADAL" clId="{2DE01598-2A22-4E66-BEB0-32E608EEB864}" dt="2023-09-08T10:38:25.480" v="711" actId="2696"/>
        <pc:sldMkLst>
          <pc:docMk/>
          <pc:sldMk cId="2808511750" sldId="278"/>
        </pc:sldMkLst>
        <pc:picChg chg="add mod">
          <ac:chgData name="Palfi Barmoen, Endre" userId="63ee23d2-4e27-4ccf-b290-eba761d792e8" providerId="ADAL" clId="{2DE01598-2A22-4E66-BEB0-32E608EEB864}" dt="2023-09-07T10:18:01.124" v="547" actId="14100"/>
          <ac:picMkLst>
            <pc:docMk/>
            <pc:sldMk cId="2808511750" sldId="278"/>
            <ac:picMk id="3" creationId="{87BEF99B-9EF3-5EF4-5FED-C86CEE23FF20}"/>
          </ac:picMkLst>
        </pc:picChg>
      </pc:sldChg>
      <pc:sldChg chg="del">
        <pc:chgData name="Palfi Barmoen, Endre" userId="63ee23d2-4e27-4ccf-b290-eba761d792e8" providerId="ADAL" clId="{2DE01598-2A22-4E66-BEB0-32E608EEB864}" dt="2023-09-07T11:06:40.178" v="704" actId="2696"/>
        <pc:sldMkLst>
          <pc:docMk/>
          <pc:sldMk cId="4276607834" sldId="27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640B2433-93C7-53CE-68AC-B57F68A863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7E39524-6C3D-187C-30E2-9A4533FBB6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4E026-5D8B-424D-BA94-535D9BCBCA97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106FB02-49D0-44A9-8B2C-2B9CF83A3E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7189FE3-8E85-451C-F7A0-BAF4AC73C7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18815-FAE4-49E8-B2A2-EC7D4D138D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5373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53F1B9-ADFF-767E-F783-0A70785D11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92" y="1131693"/>
            <a:ext cx="9144000" cy="2387600"/>
          </a:xfrm>
        </p:spPr>
        <p:txBody>
          <a:bodyPr anchor="b">
            <a:normAutofit/>
          </a:bodyPr>
          <a:lstStyle>
            <a:lvl1pPr algn="l">
              <a:defRPr sz="5400">
                <a:latin typeface="Amplitude-Bold" panose="02000806050000020004" pitchFamily="2" charset="0"/>
                <a:cs typeface="Amplitude-Bold" panose="02000806050000020004" pitchFamily="2" charset="0"/>
              </a:defRPr>
            </a:lvl1pPr>
          </a:lstStyle>
          <a:p>
            <a:r>
              <a:rPr lang="nb-NO" dirty="0"/>
              <a:t>Klikk for å redigere </a:t>
            </a:r>
            <a:br>
              <a:rPr lang="nb-NO" dirty="0"/>
            </a:br>
            <a:r>
              <a:rPr lang="nb-NO" dirty="0"/>
              <a:t>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068B8D3-D31C-E261-5A85-057A9765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592" y="3611369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Amplitude-Regular" panose="02000606040000020004" pitchFamily="2" charset="0"/>
                <a:cs typeface="Amplitude-Regular" panose="0200060604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67080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2B5A4C-A207-239B-6E58-FF110798A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7A0A217-E4EE-00B5-3266-B6EF1D981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36D0FDE-FA54-6E26-7449-0C0D6DFFC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7251-2A63-4126-A920-90D8079D825F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9079728-16B0-2DA1-26BF-FD514FB9A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0BA5A7-C5FF-5B8A-1492-F07ECE47E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F12A-1513-4EB3-B956-E410B1C6EF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7053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9DB942BD-FD5A-4302-0EAF-AD2471074B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7FF1125-A08F-D399-87C3-5907A1CE8E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3C1AB0B-F5E2-9428-5EA0-D013F7BE5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7251-2A63-4126-A920-90D8079D825F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90052C1-7260-C871-4323-420FE6E01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C016552-9692-77E8-88DF-B5AC199C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F12A-1513-4EB3-B956-E410B1C6EF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0152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B629D2-CDBC-D451-1E49-2561840BE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mplitude-Bold" panose="02000806050000020004" pitchFamily="2" charset="0"/>
                <a:cs typeface="Amplitude-Bold" panose="02000806050000020004" pitchFamily="2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99BA3EC-59AC-0709-3B4F-BA3311139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latin typeface="Amplitude-Regular" panose="02000606040000020004" pitchFamily="2" charset="0"/>
                <a:cs typeface="Amplitude-Regular" panose="02000606040000020004" pitchFamily="2" charset="0"/>
              </a:defRPr>
            </a:lvl1pPr>
            <a:lvl2pPr>
              <a:defRPr sz="2800">
                <a:latin typeface="Amplitude-Regular" panose="02000606040000020004" pitchFamily="2" charset="0"/>
                <a:cs typeface="Amplitude-Regular" panose="02000606040000020004" pitchFamily="2" charset="0"/>
              </a:defRPr>
            </a:lvl2pPr>
            <a:lvl3pPr>
              <a:defRPr sz="2800">
                <a:latin typeface="Amplitude-Regular" panose="02000606040000020004" pitchFamily="2" charset="0"/>
                <a:cs typeface="Amplitude-Regular" panose="02000606040000020004" pitchFamily="2" charset="0"/>
              </a:defRPr>
            </a:lvl3pPr>
            <a:lvl4pPr>
              <a:defRPr sz="2800">
                <a:latin typeface="Amplitude-Regular" panose="02000606040000020004" pitchFamily="2" charset="0"/>
                <a:cs typeface="Amplitude-Regular" panose="02000606040000020004" pitchFamily="2" charset="0"/>
              </a:defRPr>
            </a:lvl4pPr>
            <a:lvl5pPr>
              <a:defRPr sz="2800">
                <a:latin typeface="Amplitude-Regular" panose="02000606040000020004" pitchFamily="2" charset="0"/>
                <a:cs typeface="Amplitude-Regular" panose="02000606040000020004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11349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A84C2E-8F0C-87C9-09F0-4DD5C2BC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11803E8-FCDD-6021-B8D0-8C0B06644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33E6F24-024F-B528-A36A-5750BBE52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7251-2A63-4126-A920-90D8079D825F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7517A5-2651-D33F-0B68-E0188B9D4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65C87B2-0AD1-597A-8FF0-682739AF8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F12A-1513-4EB3-B956-E410B1C6EF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2641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3D09C7-5EF6-57E4-93EC-7E33B5E31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D6E4798-37C6-F479-54F8-0DC0B283F6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8D1B052-D544-179E-96E1-21B7673C81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2CED050-922F-952B-117B-623AFDD4F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7251-2A63-4126-A920-90D8079D825F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0F6CC49-9727-1269-6D8A-18AD46B50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8B8305A-046E-D269-ADF7-68E51690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F12A-1513-4EB3-B956-E410B1C6EF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5160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7FB0A1-525F-9928-0144-D63DFD590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25D5B5D-65E3-FE8C-37EF-646F1A4A8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A58F4B4-FFD8-2BFC-AB36-4BEE39D15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A32DE5-282D-A297-4C86-E9D92EDF18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051140D-E0D3-74CD-8085-7B1AAEECE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EAF52936-D938-312A-9895-AFA3DFDBE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7251-2A63-4126-A920-90D8079D825F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99E7536-FFF2-415A-C1D4-3F209F4A5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86BAD15-76EE-E6FA-FE0C-3ABD86EA5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F12A-1513-4EB3-B956-E410B1C6EF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9529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92B029-3C09-77FA-AE1B-012769BDC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FE1E443-2C04-EBE8-7093-0789965F1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7251-2A63-4126-A920-90D8079D825F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745BEEB-34FC-82F7-409A-7F708F102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10E2B2F-31C9-B92D-2EE5-AE22F6946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F12A-1513-4EB3-B956-E410B1C6EF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9600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831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F5068B-5430-CE36-DA43-359495032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38EB4A9-FAD8-5801-1252-07BD589FB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65DB126-82C1-14D1-CD9C-8AB945F07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AF20DED-4221-48AD-2ACA-E99968155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7251-2A63-4126-A920-90D8079D825F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E14A1F1-1911-AFB6-59F8-FF5EF6CAB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D09283F-2587-B82C-CAA2-BA686F9E9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F12A-1513-4EB3-B956-E410B1C6EF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8900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2F6994-E6B2-8B97-F1F4-14B766E4F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BEB982E-9F0A-23B7-75ED-835EB730F7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50D9A9A-9F4E-B618-8C73-32B39C26D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DBC72E8-ECC8-6DF3-AB05-222D74E9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7251-2A63-4126-A920-90D8079D825F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83E19D3-D715-35EF-FF54-4CFAE5FFB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7BBE0CD-2617-594C-401D-F47E1BE0C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F12A-1513-4EB3-B956-E410B1C6EF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7031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1C8672D-CBC2-6179-BF3A-CAF8CB2D4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55B566C-469F-E767-A550-003EFADE7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1A3BBFC-BA7A-153B-1491-CDB8125B18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27251-2A63-4126-A920-90D8079D825F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4BFD8D2-3F5A-BE8F-1809-A1963A1C7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C79ACE4-95F0-2667-C80A-1BA56A480C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5F12A-1513-4EB3-B956-E410B1C6EF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0969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post@signon.no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hyperlink" Target="tel:23%2022%2021%208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E194E0-2ADA-AA5E-F123-7B5B503B1E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217" y="1122168"/>
            <a:ext cx="9144000" cy="2387600"/>
          </a:xfrm>
        </p:spPr>
        <p:txBody>
          <a:bodyPr/>
          <a:lstStyle/>
          <a:p>
            <a:r>
              <a:rPr lang="nb-NO" dirty="0"/>
              <a:t>Fair Basket 2023 </a:t>
            </a:r>
          </a:p>
        </p:txBody>
      </p:sp>
    </p:spTree>
    <p:extLst>
      <p:ext uri="{BB962C8B-B14F-4D97-AF65-F5344CB8AC3E}">
        <p14:creationId xmlns:p14="http://schemas.microsoft.com/office/powerpoint/2010/main" val="3839893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396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B5F0C79-D36D-140C-6991-1E46C7250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592" y="1131693"/>
            <a:ext cx="9144000" cy="546105"/>
          </a:xfrm>
        </p:spPr>
        <p:txBody>
          <a:bodyPr>
            <a:noAutofit/>
          </a:bodyPr>
          <a:lstStyle/>
          <a:p>
            <a:r>
              <a:rPr lang="nb-NO" sz="4400" dirty="0"/>
              <a:t>Hva er Fair Basket?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B925BBC8-8354-A69E-115F-76EB99140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592" y="1979802"/>
            <a:ext cx="3766628" cy="3287329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nb-NO" dirty="0"/>
              <a:t>Retningslinjer for å skape god atmosfære i forbindelse med </a:t>
            </a:r>
            <a:r>
              <a:rPr lang="nb-NO" dirty="0" err="1"/>
              <a:t>NBBFs</a:t>
            </a:r>
            <a:r>
              <a:rPr lang="nb-NO" dirty="0"/>
              <a:t> arrangementer. 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b-NO" dirty="0">
                <a:sym typeface="Wingdings" panose="05000000000000000000" pitchFamily="2" charset="2"/>
              </a:rPr>
              <a:t>God trener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b-NO" dirty="0">
                <a:sym typeface="Wingdings" panose="05000000000000000000" pitchFamily="2" charset="2"/>
              </a:rPr>
              <a:t>God tribune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b-NO" b="1" dirty="0">
                <a:sym typeface="Wingdings" panose="05000000000000000000" pitchFamily="2" charset="2"/>
              </a:rPr>
              <a:t>God dommer (ny 2023)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b-NO" b="1" dirty="0">
                <a:sym typeface="Wingdings" panose="05000000000000000000" pitchFamily="2" charset="2"/>
              </a:rPr>
              <a:t>God utøver (ny 2023)</a:t>
            </a:r>
            <a:endParaRPr lang="nb-NO" b="1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703D76E2-AEEC-6CF7-CAA8-D374F6C4B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017" y="2362488"/>
            <a:ext cx="1738750" cy="17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37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9F5ABD34-716B-34C9-59E5-478BA85E4B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B11D2791-AD0C-37E3-54E6-54752899C5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4498088-BEB7-1AD0-95D3-08AC3AE66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92" y="1131693"/>
            <a:ext cx="5153680" cy="4899991"/>
          </a:xfrm>
          <a:prstGeom prst="rect">
            <a:avLst/>
          </a:prstGeom>
        </p:spPr>
      </p:pic>
      <p:cxnSp>
        <p:nvCxnSpPr>
          <p:cNvPr id="9" name="Rett pilkobling 8">
            <a:extLst>
              <a:ext uri="{FF2B5EF4-FFF2-40B4-BE49-F238E27FC236}">
                <a16:creationId xmlns:a16="http://schemas.microsoft.com/office/drawing/2014/main" id="{11B7B946-7600-3E82-F7B0-97E394DB6B8A}"/>
              </a:ext>
            </a:extLst>
          </p:cNvPr>
          <p:cNvCxnSpPr/>
          <p:nvPr/>
        </p:nvCxnSpPr>
        <p:spPr>
          <a:xfrm flipH="1">
            <a:off x="1585519" y="2994870"/>
            <a:ext cx="6459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pilkobling 10">
            <a:extLst>
              <a:ext uri="{FF2B5EF4-FFF2-40B4-BE49-F238E27FC236}">
                <a16:creationId xmlns:a16="http://schemas.microsoft.com/office/drawing/2014/main" id="{A453D1FB-4288-ED1A-4B45-095AC1C62EA7}"/>
              </a:ext>
            </a:extLst>
          </p:cNvPr>
          <p:cNvCxnSpPr/>
          <p:nvPr/>
        </p:nvCxnSpPr>
        <p:spPr>
          <a:xfrm flipH="1">
            <a:off x="1723937" y="3338818"/>
            <a:ext cx="5536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tt pilkobling 12">
            <a:extLst>
              <a:ext uri="{FF2B5EF4-FFF2-40B4-BE49-F238E27FC236}">
                <a16:creationId xmlns:a16="http://schemas.microsoft.com/office/drawing/2014/main" id="{2E97C299-0446-EE40-C9BA-F1C54404479B}"/>
              </a:ext>
            </a:extLst>
          </p:cNvPr>
          <p:cNvCxnSpPr/>
          <p:nvPr/>
        </p:nvCxnSpPr>
        <p:spPr>
          <a:xfrm flipH="1">
            <a:off x="1644242" y="3707934"/>
            <a:ext cx="7130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kobling 16">
            <a:extLst>
              <a:ext uri="{FF2B5EF4-FFF2-40B4-BE49-F238E27FC236}">
                <a16:creationId xmlns:a16="http://schemas.microsoft.com/office/drawing/2014/main" id="{F501A3B3-B43C-C7D7-B72F-088120659E36}"/>
              </a:ext>
            </a:extLst>
          </p:cNvPr>
          <p:cNvCxnSpPr/>
          <p:nvPr/>
        </p:nvCxnSpPr>
        <p:spPr>
          <a:xfrm flipH="1">
            <a:off x="2267125" y="4060272"/>
            <a:ext cx="4530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kobling 20">
            <a:extLst>
              <a:ext uri="{FF2B5EF4-FFF2-40B4-BE49-F238E27FC236}">
                <a16:creationId xmlns:a16="http://schemas.microsoft.com/office/drawing/2014/main" id="{1694CCEB-F23A-114A-FE48-8B6B2B9E08BB}"/>
              </a:ext>
            </a:extLst>
          </p:cNvPr>
          <p:cNvCxnSpPr/>
          <p:nvPr/>
        </p:nvCxnSpPr>
        <p:spPr>
          <a:xfrm flipH="1">
            <a:off x="2420225" y="4439250"/>
            <a:ext cx="4697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pilkobling 24">
            <a:extLst>
              <a:ext uri="{FF2B5EF4-FFF2-40B4-BE49-F238E27FC236}">
                <a16:creationId xmlns:a16="http://schemas.microsoft.com/office/drawing/2014/main" id="{540D5F46-B3F3-C567-B16F-8AE224BDA023}"/>
              </a:ext>
            </a:extLst>
          </p:cNvPr>
          <p:cNvCxnSpPr/>
          <p:nvPr/>
        </p:nvCxnSpPr>
        <p:spPr>
          <a:xfrm flipH="1">
            <a:off x="2231472" y="4756558"/>
            <a:ext cx="6585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674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E7D73E0-6702-01F2-2E2C-CA22F0F53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592" y="1131693"/>
            <a:ext cx="9144000" cy="621606"/>
          </a:xfrm>
        </p:spPr>
        <p:txBody>
          <a:bodyPr>
            <a:normAutofit fontScale="90000"/>
          </a:bodyPr>
          <a:lstStyle/>
          <a:p>
            <a:endParaRPr lang="nb-NO" dirty="0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E3D11C04-1C82-83C1-C16E-77CA51CD0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592" y="2013358"/>
            <a:ext cx="5343758" cy="3253773"/>
          </a:xfrm>
        </p:spPr>
        <p:txBody>
          <a:bodyPr>
            <a:normAutofit/>
          </a:bodyPr>
          <a:lstStyle/>
          <a:p>
            <a:endParaRPr lang="nb-NO" dirty="0"/>
          </a:p>
        </p:txBody>
      </p:sp>
      <p:pic>
        <p:nvPicPr>
          <p:cNvPr id="13" name="Bilde 12" descr="Et bilde som inneholder tekst, skjermbilde, tegnefilm, Menneskeansikt&#10;&#10;Automatisk generert beskrivelse">
            <a:extLst>
              <a:ext uri="{FF2B5EF4-FFF2-40B4-BE49-F238E27FC236}">
                <a16:creationId xmlns:a16="http://schemas.microsoft.com/office/drawing/2014/main" id="{D307838C-F4F4-6794-ED43-24C82258B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607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46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4C26C5B6-6CF6-D57F-1F3A-8A4A7EB7C8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9B5D4244-AF8F-EB44-7624-7CA76214C4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 descr="Et bilde som inneholder tekst, Menneskeansikt, hatt, tegnefilm&#10;&#10;Automatisk generert beskrivelse">
            <a:extLst>
              <a:ext uri="{FF2B5EF4-FFF2-40B4-BE49-F238E27FC236}">
                <a16:creationId xmlns:a16="http://schemas.microsoft.com/office/drawing/2014/main" id="{CB79BEF9-9859-2169-CB7C-7AE35221E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95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77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F7A8D47-0FB6-5F3B-A88E-5132AA2B12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B47C169-04A0-9C78-8398-553DC6757D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593329C-B1A8-44E3-8729-699E0D610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42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60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0C665549-00F0-7776-DC60-04D49754F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592" y="1131693"/>
            <a:ext cx="9144000" cy="739052"/>
          </a:xfrm>
        </p:spPr>
        <p:txBody>
          <a:bodyPr>
            <a:normAutofit fontScale="90000"/>
          </a:bodyPr>
          <a:lstStyle/>
          <a:p>
            <a:endParaRPr lang="nb-NO" sz="5300" dirty="0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CDC61D78-660B-8957-4062-0FC5081C3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592" y="2038525"/>
            <a:ext cx="6216214" cy="3228606"/>
          </a:xfrm>
        </p:spPr>
        <p:txBody>
          <a:bodyPr/>
          <a:lstStyle/>
          <a:p>
            <a:pPr marL="800100" lvl="1" indent="-342900" algn="l"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7648FF5-DFC6-747A-2939-91DE88185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58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8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3A4534-1223-1C4E-2A77-2808A7059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Fair Basket roll-up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8DE284F-37C7-870D-E3EB-CB948A568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2988" y="-24390"/>
            <a:ext cx="2928839" cy="6882390"/>
          </a:xfrm>
        </p:spPr>
      </p:pic>
    </p:spTree>
    <p:extLst>
      <p:ext uri="{BB962C8B-B14F-4D97-AF65-F5344CB8AC3E}">
        <p14:creationId xmlns:p14="http://schemas.microsoft.com/office/powerpoint/2010/main" val="2649236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tel 6">
            <a:extLst>
              <a:ext uri="{FF2B5EF4-FFF2-40B4-BE49-F238E27FC236}">
                <a16:creationId xmlns:a16="http://schemas.microsoft.com/office/drawing/2014/main" id="{35DE4067-89BD-DE6C-7A23-96EFB6168D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592" y="2097248"/>
            <a:ext cx="5779986" cy="3169883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b-NO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hlinkClick r:id="rId3"/>
              </a:rPr>
              <a:t>post@signon.no</a:t>
            </a:r>
            <a:endParaRPr lang="nb-NO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777777"/>
                </a:solidFill>
                <a:effectLst/>
                <a:latin typeface="Open Sans" panose="020B0606030504020204" pitchFamily="34" charset="0"/>
              </a:rPr>
              <a:t>  </a:t>
            </a:r>
            <a:r>
              <a:rPr lang="nb-NO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hlinkClick r:id="rId4"/>
              </a:rPr>
              <a:t>23 22 21 80</a:t>
            </a:r>
            <a:endParaRPr lang="nb-NO" dirty="0"/>
          </a:p>
        </p:txBody>
      </p:sp>
      <p:sp>
        <p:nvSpPr>
          <p:cNvPr id="8" name="Tittel 3">
            <a:extLst>
              <a:ext uri="{FF2B5EF4-FFF2-40B4-BE49-F238E27FC236}">
                <a16:creationId xmlns:a16="http://schemas.microsoft.com/office/drawing/2014/main" id="{946DBA77-D0B4-40F5-3083-4FB9526028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175" y="1131888"/>
            <a:ext cx="9144000" cy="847914"/>
          </a:xfrm>
        </p:spPr>
        <p:txBody>
          <a:bodyPr>
            <a:normAutofit/>
          </a:bodyPr>
          <a:lstStyle/>
          <a:p>
            <a:r>
              <a:rPr lang="nb-NO" sz="4400" dirty="0"/>
              <a:t>Bestille Fair Basket roll-up?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BFBAC38-CC37-2FF1-CD86-83697BFA6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434" y="2113400"/>
            <a:ext cx="6050599" cy="213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42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FD3E3249-5BA4-42F6-901D-5256915FC737}" vid="{DF3F29B5-F51A-45EC-BA84-45F584F9398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ae501f-39b9-4ba6-8240-41d280134e31">
      <Terms xmlns="http://schemas.microsoft.com/office/infopath/2007/PartnerControls"/>
    </lcf76f155ced4ddcb4097134ff3c332f>
    <TaxCatchAll xmlns="9e538389-cabc-4d4e-918a-8beb7ac0eca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E31AAFE6757D4385D5332B948675ED" ma:contentTypeVersion="16" ma:contentTypeDescription="Create a new document." ma:contentTypeScope="" ma:versionID="cacf4073680fc5016227afcc5ead490e">
  <xsd:schema xmlns:xsd="http://www.w3.org/2001/XMLSchema" xmlns:xs="http://www.w3.org/2001/XMLSchema" xmlns:p="http://schemas.microsoft.com/office/2006/metadata/properties" xmlns:ns2="bcae501f-39b9-4ba6-8240-41d280134e31" xmlns:ns3="c78afa1b-15c1-4fee-8666-b795360a0935" xmlns:ns4="9e538389-cabc-4d4e-918a-8beb7ac0ecaa" targetNamespace="http://schemas.microsoft.com/office/2006/metadata/properties" ma:root="true" ma:fieldsID="0ace624517e28202c6bcaa4b386ffc59" ns2:_="" ns3:_="" ns4:_="">
    <xsd:import namespace="bcae501f-39b9-4ba6-8240-41d280134e31"/>
    <xsd:import namespace="c78afa1b-15c1-4fee-8666-b795360a0935"/>
    <xsd:import namespace="9e538389-cabc-4d4e-918a-8beb7ac0ec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e501f-39b9-4ba6-8240-41d280134e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c35df68-1123-4a3a-b80a-3e4e7d44f2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8afa1b-15c1-4fee-8666-b795360a093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38389-cabc-4d4e-918a-8beb7ac0ecaa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6431bd2d-b5bb-4c30-a36d-d269ebc82e53}" ma:internalName="TaxCatchAll" ma:showField="CatchAllData" ma:web="c78afa1b-15c1-4fee-8666-b795360a09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ADDFB1-9355-4486-9E18-58EAF00776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FB37BB-8F39-47DA-A78B-33BB419973E3}">
  <ds:schemaRefs>
    <ds:schemaRef ds:uri="http://schemas.microsoft.com/office/2006/documentManagement/types"/>
    <ds:schemaRef ds:uri="http://purl.org/dc/elements/1.1/"/>
    <ds:schemaRef ds:uri="http://purl.org/dc/dcmitype/"/>
    <ds:schemaRef ds:uri="bcae501f-39b9-4ba6-8240-41d280134e31"/>
    <ds:schemaRef ds:uri="http://www.w3.org/XML/1998/namespace"/>
    <ds:schemaRef ds:uri="http://purl.org/dc/terms/"/>
    <ds:schemaRef ds:uri="9e538389-cabc-4d4e-918a-8beb7ac0ecaa"/>
    <ds:schemaRef ds:uri="http://schemas.microsoft.com/office/infopath/2007/PartnerControls"/>
    <ds:schemaRef ds:uri="http://schemas.openxmlformats.org/package/2006/metadata/core-properties"/>
    <ds:schemaRef ds:uri="c78afa1b-15c1-4fee-8666-b795360a093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5CE4F79-084B-4CC2-B3ED-5A86996AC3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ae501f-39b9-4ba6-8240-41d280134e31"/>
    <ds:schemaRef ds:uri="c78afa1b-15c1-4fee-8666-b795360a0935"/>
    <ds:schemaRef ds:uri="9e538389-cabc-4d4e-918a-8beb7ac0ec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NBBF lys mal 2023</Template>
  <TotalTime>444</TotalTime>
  <Words>54</Words>
  <Application>Microsoft Office PowerPoint</Application>
  <PresentationFormat>Widescreen</PresentationFormat>
  <Paragraphs>16</Paragraphs>
  <Slides>10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8" baseType="lpstr">
      <vt:lpstr>Amplitude-Bold</vt:lpstr>
      <vt:lpstr>Amplitude-Regular</vt:lpstr>
      <vt:lpstr>Arial</vt:lpstr>
      <vt:lpstr>Calibri</vt:lpstr>
      <vt:lpstr>Calibri Light</vt:lpstr>
      <vt:lpstr>Open Sans</vt:lpstr>
      <vt:lpstr>Wingdings</vt:lpstr>
      <vt:lpstr>Office-tema</vt:lpstr>
      <vt:lpstr>Fair Basket 2023 </vt:lpstr>
      <vt:lpstr>Hva er Fair Basket?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Fair Basket roll-up</vt:lpstr>
      <vt:lpstr>Bestille Fair Basket roll-up?</vt:lpstr>
      <vt:lpstr>PowerPoint-presentasjon</vt:lpstr>
    </vt:vector>
  </TitlesOfParts>
  <Company>Norges Idrettsforbund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Funder, Hanne</dc:creator>
  <cp:lastModifiedBy>Palfi Barmoen, Endre</cp:lastModifiedBy>
  <cp:revision>2</cp:revision>
  <dcterms:created xsi:type="dcterms:W3CDTF">2023-03-30T07:59:07Z</dcterms:created>
  <dcterms:modified xsi:type="dcterms:W3CDTF">2023-09-08T10:51:41Z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0x010100CBE31AAFE6757D4385D5332B948675ED</vt:lpwstr>
  </property>
  <property fmtid="{D5CDD505-2E9C-101B-9397-08002B2CF9AE}" pid="3" name="MediaServiceImageTags">
    <vt:lpwstr/>
  </property>
</Properties>
</file>