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5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9FB0B4-AE23-45CE-8EAA-BADE4352CA07}" v="55" dt="2023-08-30T18:58:03.257"/>
    <p1510:client id="{3A148AE7-EFF2-4408-A73C-25001783A951}" v="24" dt="2023-09-06T08:45:16.319"/>
    <p1510:client id="{40F6944A-9558-4405-BCFE-B752C4E70ACA}" v="44" dt="2023-09-02T20:12:13.399"/>
    <p1510:client id="{CC130879-93ED-4648-B34F-E40DCC249D26}" v="3" dt="2023-08-30T21:03:44.667"/>
    <p1510:client id="{D432F207-6C29-4614-81D2-4A0871CE64E3}" v="142" dt="2023-08-30T18:55:05.114"/>
    <p1510:client id="{E194099C-82FD-4AD7-9FBC-942223B13D4A}" v="676" dt="2023-08-30T18:43:06.054"/>
    <p1510:client id="{F1723F93-9C16-4F1B-BE27-B561F13148CA}" v="20" dt="2023-09-03T10:10:18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543" autoAdjust="0"/>
  </p:normalViewPr>
  <p:slideViewPr>
    <p:cSldViewPr snapToGrid="0">
      <p:cViewPr varScale="1">
        <p:scale>
          <a:sx n="49" d="100"/>
          <a:sy n="49" d="100"/>
        </p:scale>
        <p:origin x="13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a Wægger" clId="Web-{D432F207-6C29-4614-81D2-4A0871CE64E3}"/>
    <pc:docChg chg="modSld sldOrd">
      <pc:chgData name="Camilla Wægger" userId="" providerId="" clId="Web-{D432F207-6C29-4614-81D2-4A0871CE64E3}" dt="2023-08-30T18:55:05.114" v="99" actId="1076"/>
      <pc:docMkLst>
        <pc:docMk/>
      </pc:docMkLst>
      <pc:sldChg chg="modSp">
        <pc:chgData name="Camilla Wægger" userId="" providerId="" clId="Web-{D432F207-6C29-4614-81D2-4A0871CE64E3}" dt="2023-08-30T18:26:47.683" v="4" actId="20577"/>
        <pc:sldMkLst>
          <pc:docMk/>
          <pc:sldMk cId="949548088" sldId="257"/>
        </pc:sldMkLst>
        <pc:spChg chg="mod">
          <ac:chgData name="Camilla Wægger" userId="" providerId="" clId="Web-{D432F207-6C29-4614-81D2-4A0871CE64E3}" dt="2023-08-30T18:26:47.683" v="4" actId="20577"/>
          <ac:spMkLst>
            <pc:docMk/>
            <pc:sldMk cId="949548088" sldId="257"/>
            <ac:spMk id="10" creationId="{DF1D7A18-52D8-8F7F-3211-18F3F8C71686}"/>
          </ac:spMkLst>
        </pc:spChg>
      </pc:sldChg>
      <pc:sldChg chg="ord">
        <pc:chgData name="Camilla Wægger" userId="" providerId="" clId="Web-{D432F207-6C29-4614-81D2-4A0871CE64E3}" dt="2023-08-30T18:42:03.158" v="5"/>
        <pc:sldMkLst>
          <pc:docMk/>
          <pc:sldMk cId="2646069650" sldId="259"/>
        </pc:sldMkLst>
      </pc:sldChg>
      <pc:sldChg chg="ord">
        <pc:chgData name="Camilla Wægger" userId="" providerId="" clId="Web-{D432F207-6C29-4614-81D2-4A0871CE64E3}" dt="2023-08-30T18:42:21.221" v="6"/>
        <pc:sldMkLst>
          <pc:docMk/>
          <pc:sldMk cId="2258896283" sldId="261"/>
        </pc:sldMkLst>
      </pc:sldChg>
      <pc:sldChg chg="addSp delSp modSp">
        <pc:chgData name="Camilla Wægger" userId="" providerId="" clId="Web-{D432F207-6C29-4614-81D2-4A0871CE64E3}" dt="2023-08-30T18:55:05.114" v="99" actId="1076"/>
        <pc:sldMkLst>
          <pc:docMk/>
          <pc:sldMk cId="706418546" sldId="265"/>
        </pc:sldMkLst>
        <pc:spChg chg="del mod">
          <ac:chgData name="Camilla Wægger" userId="" providerId="" clId="Web-{D432F207-6C29-4614-81D2-4A0871CE64E3}" dt="2023-08-30T18:54:37.582" v="89"/>
          <ac:spMkLst>
            <pc:docMk/>
            <pc:sldMk cId="706418546" sldId="265"/>
            <ac:spMk id="2" creationId="{4EF1E5CF-54AB-EA76-0CF9-629CD89F73F8}"/>
          </ac:spMkLst>
        </pc:spChg>
        <pc:picChg chg="add mod">
          <ac:chgData name="Camilla Wægger" userId="" providerId="" clId="Web-{D432F207-6C29-4614-81D2-4A0871CE64E3}" dt="2023-08-30T18:54:52.910" v="95" actId="1076"/>
          <ac:picMkLst>
            <pc:docMk/>
            <pc:sldMk cId="706418546" sldId="265"/>
            <ac:picMk id="3" creationId="{CCF358ED-8C4A-0E31-0F05-847AEA59CCA7}"/>
          </ac:picMkLst>
        </pc:picChg>
        <pc:picChg chg="add mod">
          <ac:chgData name="Camilla Wægger" userId="" providerId="" clId="Web-{D432F207-6C29-4614-81D2-4A0871CE64E3}" dt="2023-08-30T18:55:05.114" v="99" actId="1076"/>
          <ac:picMkLst>
            <pc:docMk/>
            <pc:sldMk cId="706418546" sldId="265"/>
            <ac:picMk id="9" creationId="{ED1400F8-14F4-A1DA-7B7F-48FD894EE703}"/>
          </ac:picMkLst>
        </pc:picChg>
      </pc:sldChg>
    </pc:docChg>
  </pc:docChgLst>
  <pc:docChgLst>
    <pc:chgData name="Camilla Wægger" clId="Web-{3A148AE7-EFF2-4408-A73C-25001783A951}"/>
    <pc:docChg chg="modSld">
      <pc:chgData name="Camilla Wægger" userId="" providerId="" clId="Web-{3A148AE7-EFF2-4408-A73C-25001783A951}" dt="2023-09-06T08:45:13.897" v="21" actId="20577"/>
      <pc:docMkLst>
        <pc:docMk/>
      </pc:docMkLst>
      <pc:sldChg chg="modSp">
        <pc:chgData name="Camilla Wægger" userId="" providerId="" clId="Web-{3A148AE7-EFF2-4408-A73C-25001783A951}" dt="2023-09-06T08:43:02.113" v="3" actId="20577"/>
        <pc:sldMkLst>
          <pc:docMk/>
          <pc:sldMk cId="949548088" sldId="257"/>
        </pc:sldMkLst>
        <pc:spChg chg="mod">
          <ac:chgData name="Camilla Wægger" userId="" providerId="" clId="Web-{3A148AE7-EFF2-4408-A73C-25001783A951}" dt="2023-09-06T08:43:02.113" v="3" actId="20577"/>
          <ac:spMkLst>
            <pc:docMk/>
            <pc:sldMk cId="949548088" sldId="257"/>
            <ac:spMk id="10" creationId="{DF1D7A18-52D8-8F7F-3211-18F3F8C71686}"/>
          </ac:spMkLst>
        </pc:spChg>
      </pc:sldChg>
      <pc:sldChg chg="modSp">
        <pc:chgData name="Camilla Wægger" userId="" providerId="" clId="Web-{3A148AE7-EFF2-4408-A73C-25001783A951}" dt="2023-09-06T08:45:13.897" v="21" actId="20577"/>
        <pc:sldMkLst>
          <pc:docMk/>
          <pc:sldMk cId="2258896283" sldId="261"/>
        </pc:sldMkLst>
        <pc:spChg chg="mod">
          <ac:chgData name="Camilla Wægger" userId="" providerId="" clId="Web-{3A148AE7-EFF2-4408-A73C-25001783A951}" dt="2023-09-06T08:45:13.897" v="21" actId="20577"/>
          <ac:spMkLst>
            <pc:docMk/>
            <pc:sldMk cId="2258896283" sldId="261"/>
            <ac:spMk id="2" creationId="{BBCF3208-59FC-A556-A678-8DAA5BC33B44}"/>
          </ac:spMkLst>
        </pc:spChg>
      </pc:sldChg>
    </pc:docChg>
  </pc:docChgLst>
  <pc:docChgLst>
    <pc:chgData name="Camilla Wægger" clId="Web-{40F6944A-9558-4405-BCFE-B752C4E70ACA}"/>
    <pc:docChg chg="modSld">
      <pc:chgData name="Camilla Wægger" userId="" providerId="" clId="Web-{40F6944A-9558-4405-BCFE-B752C4E70ACA}" dt="2023-09-02T20:12:13.399" v="43" actId="20577"/>
      <pc:docMkLst>
        <pc:docMk/>
      </pc:docMkLst>
      <pc:sldChg chg="modSp">
        <pc:chgData name="Camilla Wægger" userId="" providerId="" clId="Web-{40F6944A-9558-4405-BCFE-B752C4E70ACA}" dt="2023-09-02T20:12:13.399" v="43" actId="20577"/>
        <pc:sldMkLst>
          <pc:docMk/>
          <pc:sldMk cId="949548088" sldId="257"/>
        </pc:sldMkLst>
        <pc:spChg chg="mod">
          <ac:chgData name="Camilla Wægger" userId="" providerId="" clId="Web-{40F6944A-9558-4405-BCFE-B752C4E70ACA}" dt="2023-09-02T20:12:13.399" v="43" actId="20577"/>
          <ac:spMkLst>
            <pc:docMk/>
            <pc:sldMk cId="949548088" sldId="257"/>
            <ac:spMk id="10" creationId="{DF1D7A18-52D8-8F7F-3211-18F3F8C71686}"/>
          </ac:spMkLst>
        </pc:spChg>
        <pc:spChg chg="mod">
          <ac:chgData name="Camilla Wægger" userId="" providerId="" clId="Web-{40F6944A-9558-4405-BCFE-B752C4E70ACA}" dt="2023-09-02T20:11:14.944" v="20" actId="20577"/>
          <ac:spMkLst>
            <pc:docMk/>
            <pc:sldMk cId="949548088" sldId="257"/>
            <ac:spMk id="11" creationId="{58EB09B1-2A24-090C-E472-5291D58B4FE8}"/>
          </ac:spMkLst>
        </pc:spChg>
      </pc:sldChg>
    </pc:docChg>
  </pc:docChgLst>
  <pc:docChgLst>
    <pc:chgData name="Jarand Tveito" clId="Web-{E194099C-82FD-4AD7-9FBC-942223B13D4A}"/>
    <pc:docChg chg="addSld delSld modSld sldOrd">
      <pc:chgData name="Jarand Tveito" userId="" providerId="" clId="Web-{E194099C-82FD-4AD7-9FBC-942223B13D4A}" dt="2023-08-30T18:43:06.054" v="375" actId="1076"/>
      <pc:docMkLst>
        <pc:docMk/>
      </pc:docMkLst>
      <pc:sldChg chg="modSp">
        <pc:chgData name="Jarand Tveito" userId="" providerId="" clId="Web-{E194099C-82FD-4AD7-9FBC-942223B13D4A}" dt="2023-08-30T18:16:20.089" v="1" actId="20577"/>
        <pc:sldMkLst>
          <pc:docMk/>
          <pc:sldMk cId="949548088" sldId="257"/>
        </pc:sldMkLst>
        <pc:spChg chg="mod">
          <ac:chgData name="Jarand Tveito" userId="" providerId="" clId="Web-{E194099C-82FD-4AD7-9FBC-942223B13D4A}" dt="2023-08-30T18:16:20.089" v="1" actId="20577"/>
          <ac:spMkLst>
            <pc:docMk/>
            <pc:sldMk cId="949548088" sldId="257"/>
            <ac:spMk id="11" creationId="{58EB09B1-2A24-090C-E472-5291D58B4FE8}"/>
          </ac:spMkLst>
        </pc:spChg>
      </pc:sldChg>
      <pc:sldChg chg="ord">
        <pc:chgData name="Jarand Tveito" userId="" providerId="" clId="Web-{E194099C-82FD-4AD7-9FBC-942223B13D4A}" dt="2023-08-30T18:41:28.269" v="364"/>
        <pc:sldMkLst>
          <pc:docMk/>
          <pc:sldMk cId="4145902237" sldId="258"/>
        </pc:sldMkLst>
      </pc:sldChg>
      <pc:sldChg chg="addSp delSp modSp">
        <pc:chgData name="Jarand Tveito" userId="" providerId="" clId="Web-{E194099C-82FD-4AD7-9FBC-942223B13D4A}" dt="2023-08-30T18:42:38.131" v="369"/>
        <pc:sldMkLst>
          <pc:docMk/>
          <pc:sldMk cId="2646069650" sldId="259"/>
        </pc:sldMkLst>
        <pc:spChg chg="mod">
          <ac:chgData name="Jarand Tveito" userId="" providerId="" clId="Web-{E194099C-82FD-4AD7-9FBC-942223B13D4A}" dt="2023-08-30T18:29:04.164" v="318" actId="20577"/>
          <ac:spMkLst>
            <pc:docMk/>
            <pc:sldMk cId="2646069650" sldId="259"/>
            <ac:spMk id="9" creationId="{E967E134-ED66-BA13-85CC-E11584E5610C}"/>
          </ac:spMkLst>
        </pc:spChg>
        <pc:spChg chg="mod">
          <ac:chgData name="Jarand Tveito" userId="" providerId="" clId="Web-{E194099C-82FD-4AD7-9FBC-942223B13D4A}" dt="2023-08-30T18:40:40.315" v="357" actId="20577"/>
          <ac:spMkLst>
            <pc:docMk/>
            <pc:sldMk cId="2646069650" sldId="259"/>
            <ac:spMk id="10" creationId="{EFA217DB-662F-9CA1-2573-E287C627C9EC}"/>
          </ac:spMkLst>
        </pc:spChg>
        <pc:picChg chg="add del mod">
          <ac:chgData name="Jarand Tveito" userId="" providerId="" clId="Web-{E194099C-82FD-4AD7-9FBC-942223B13D4A}" dt="2023-08-30T18:42:38.131" v="369"/>
          <ac:picMkLst>
            <pc:docMk/>
            <pc:sldMk cId="2646069650" sldId="259"/>
            <ac:picMk id="2" creationId="{EFED82F9-CADD-C5AD-D65D-BCA9E22ACC7B}"/>
          </ac:picMkLst>
        </pc:picChg>
      </pc:sldChg>
      <pc:sldChg chg="addSp modSp ord">
        <pc:chgData name="Jarand Tveito" userId="" providerId="" clId="Web-{E194099C-82FD-4AD7-9FBC-942223B13D4A}" dt="2023-08-30T18:41:45.817" v="368"/>
        <pc:sldMkLst>
          <pc:docMk/>
          <pc:sldMk cId="2054471446" sldId="260"/>
        </pc:sldMkLst>
        <pc:spChg chg="add mod">
          <ac:chgData name="Jarand Tveito" userId="" providerId="" clId="Web-{E194099C-82FD-4AD7-9FBC-942223B13D4A}" dt="2023-08-30T18:34:09.409" v="354" actId="20577"/>
          <ac:spMkLst>
            <pc:docMk/>
            <pc:sldMk cId="2054471446" sldId="260"/>
            <ac:spMk id="2" creationId="{652F3000-4FBD-B25A-E405-D83FB06B6514}"/>
          </ac:spMkLst>
        </pc:spChg>
      </pc:sldChg>
      <pc:sldChg chg="addSp modSp">
        <pc:chgData name="Jarand Tveito" userId="" providerId="" clId="Web-{E194099C-82FD-4AD7-9FBC-942223B13D4A}" dt="2023-08-30T18:43:06.054" v="375" actId="1076"/>
        <pc:sldMkLst>
          <pc:docMk/>
          <pc:sldMk cId="2258896283" sldId="261"/>
        </pc:sldMkLst>
        <pc:picChg chg="add mod">
          <ac:chgData name="Jarand Tveito" userId="" providerId="" clId="Web-{E194099C-82FD-4AD7-9FBC-942223B13D4A}" dt="2023-08-30T18:43:06.054" v="375" actId="1076"/>
          <ac:picMkLst>
            <pc:docMk/>
            <pc:sldMk cId="2258896283" sldId="261"/>
            <ac:picMk id="8" creationId="{010C3208-E8D8-5546-10B4-30CCA70036EA}"/>
          </ac:picMkLst>
        </pc:picChg>
      </pc:sldChg>
      <pc:sldChg chg="del">
        <pc:chgData name="Jarand Tveito" userId="" providerId="" clId="Web-{E194099C-82FD-4AD7-9FBC-942223B13D4A}" dt="2023-08-30T18:34:53.349" v="355"/>
        <pc:sldMkLst>
          <pc:docMk/>
          <pc:sldMk cId="1167790204" sldId="262"/>
        </pc:sldMkLst>
      </pc:sldChg>
      <pc:sldChg chg="del ord">
        <pc:chgData name="Jarand Tveito" userId="" providerId="" clId="Web-{E194099C-82FD-4AD7-9FBC-942223B13D4A}" dt="2023-08-30T18:34:54.286" v="356"/>
        <pc:sldMkLst>
          <pc:docMk/>
          <pc:sldMk cId="1047331319" sldId="263"/>
        </pc:sldMkLst>
      </pc:sldChg>
      <pc:sldChg chg="addSp modSp ord">
        <pc:chgData name="Jarand Tveito" userId="" providerId="" clId="Web-{E194099C-82FD-4AD7-9FBC-942223B13D4A}" dt="2023-08-30T18:41:34.254" v="366"/>
        <pc:sldMkLst>
          <pc:docMk/>
          <pc:sldMk cId="2940366610" sldId="264"/>
        </pc:sldMkLst>
        <pc:spChg chg="add mod">
          <ac:chgData name="Jarand Tveito" userId="" providerId="" clId="Web-{E194099C-82FD-4AD7-9FBC-942223B13D4A}" dt="2023-08-30T18:26:11.611" v="312" actId="20577"/>
          <ac:spMkLst>
            <pc:docMk/>
            <pc:sldMk cId="2940366610" sldId="264"/>
            <ac:spMk id="2" creationId="{4EF1E5CF-54AB-EA76-0CF9-629CD89F73F8}"/>
          </ac:spMkLst>
        </pc:spChg>
      </pc:sldChg>
      <pc:sldChg chg="new del">
        <pc:chgData name="Jarand Tveito" userId="" providerId="" clId="Web-{E194099C-82FD-4AD7-9FBC-942223B13D4A}" dt="2023-08-30T18:41:30.441" v="365"/>
        <pc:sldMkLst>
          <pc:docMk/>
          <pc:sldMk cId="3310885833" sldId="265"/>
        </pc:sldMkLst>
      </pc:sldChg>
    </pc:docChg>
  </pc:docChgLst>
  <pc:docChgLst>
    <pc:chgData name="Jarand Tveito" clId="Web-{279FB0B4-AE23-45CE-8EAA-BADE4352CA07}"/>
    <pc:docChg chg="addSld delSld modSld">
      <pc:chgData name="Jarand Tveito" userId="" providerId="" clId="Web-{279FB0B4-AE23-45CE-8EAA-BADE4352CA07}" dt="2023-08-30T18:58:03.241" v="48" actId="20577"/>
      <pc:docMkLst>
        <pc:docMk/>
      </pc:docMkLst>
      <pc:sldChg chg="modSp">
        <pc:chgData name="Jarand Tveito" userId="" providerId="" clId="Web-{279FB0B4-AE23-45CE-8EAA-BADE4352CA07}" dt="2023-08-30T18:48:22.426" v="36" actId="20577"/>
        <pc:sldMkLst>
          <pc:docMk/>
          <pc:sldMk cId="949548088" sldId="257"/>
        </pc:sldMkLst>
        <pc:spChg chg="mod">
          <ac:chgData name="Jarand Tveito" userId="" providerId="" clId="Web-{279FB0B4-AE23-45CE-8EAA-BADE4352CA07}" dt="2023-08-30T18:48:22.426" v="36" actId="20577"/>
          <ac:spMkLst>
            <pc:docMk/>
            <pc:sldMk cId="949548088" sldId="257"/>
            <ac:spMk id="11" creationId="{58EB09B1-2A24-090C-E472-5291D58B4FE8}"/>
          </ac:spMkLst>
        </pc:spChg>
      </pc:sldChg>
      <pc:sldChg chg="delSp">
        <pc:chgData name="Jarand Tveito" userId="" providerId="" clId="Web-{279FB0B4-AE23-45CE-8EAA-BADE4352CA07}" dt="2023-08-30T18:54:12.498" v="39"/>
        <pc:sldMkLst>
          <pc:docMk/>
          <pc:sldMk cId="2646069650" sldId="259"/>
        </pc:sldMkLst>
        <pc:spChg chg="del">
          <ac:chgData name="Jarand Tveito" userId="" providerId="" clId="Web-{279FB0B4-AE23-45CE-8EAA-BADE4352CA07}" dt="2023-08-30T18:54:12.498" v="39"/>
          <ac:spMkLst>
            <pc:docMk/>
            <pc:sldMk cId="2646069650" sldId="259"/>
            <ac:spMk id="10" creationId="{EFA217DB-662F-9CA1-2573-E287C627C9EC}"/>
          </ac:spMkLst>
        </pc:spChg>
      </pc:sldChg>
      <pc:sldChg chg="modSp">
        <pc:chgData name="Jarand Tveito" userId="" providerId="" clId="Web-{279FB0B4-AE23-45CE-8EAA-BADE4352CA07}" dt="2023-08-30T18:58:03.241" v="48" actId="20577"/>
        <pc:sldMkLst>
          <pc:docMk/>
          <pc:sldMk cId="2940366610" sldId="264"/>
        </pc:sldMkLst>
        <pc:spChg chg="mod">
          <ac:chgData name="Jarand Tveito" userId="" providerId="" clId="Web-{279FB0B4-AE23-45CE-8EAA-BADE4352CA07}" dt="2023-08-30T18:58:03.241" v="48" actId="20577"/>
          <ac:spMkLst>
            <pc:docMk/>
            <pc:sldMk cId="2940366610" sldId="264"/>
            <ac:spMk id="2" creationId="{4EF1E5CF-54AB-EA76-0CF9-629CD89F73F8}"/>
          </ac:spMkLst>
        </pc:spChg>
      </pc:sldChg>
      <pc:sldChg chg="addSp delSp modSp add replId">
        <pc:chgData name="Jarand Tveito" userId="" providerId="" clId="Web-{279FB0B4-AE23-45CE-8EAA-BADE4352CA07}" dt="2023-08-30T18:55:28.641" v="45" actId="1076"/>
        <pc:sldMkLst>
          <pc:docMk/>
          <pc:sldMk cId="706418546" sldId="265"/>
        </pc:sldMkLst>
        <pc:spChg chg="mod">
          <ac:chgData name="Jarand Tveito" userId="" providerId="" clId="Web-{279FB0B4-AE23-45CE-8EAA-BADE4352CA07}" dt="2023-08-30T18:45:25.561" v="14" actId="20577"/>
          <ac:spMkLst>
            <pc:docMk/>
            <pc:sldMk cId="706418546" sldId="265"/>
            <ac:spMk id="2" creationId="{4EF1E5CF-54AB-EA76-0CF9-629CD89F73F8}"/>
          </ac:spMkLst>
        </pc:spChg>
        <pc:spChg chg="mod">
          <ac:chgData name="Jarand Tveito" userId="" providerId="" clId="Web-{279FB0B4-AE23-45CE-8EAA-BADE4352CA07}" dt="2023-08-30T18:45:23.217" v="11" actId="20577"/>
          <ac:spMkLst>
            <pc:docMk/>
            <pc:sldMk cId="706418546" sldId="265"/>
            <ac:spMk id="8" creationId="{BB3C90E2-F814-6943-9BBF-5D239D2C95F4}"/>
          </ac:spMkLst>
        </pc:spChg>
        <pc:spChg chg="del mod">
          <ac:chgData name="Jarand Tveito" userId="" providerId="" clId="Web-{279FB0B4-AE23-45CE-8EAA-BADE4352CA07}" dt="2023-08-30T18:45:34.108" v="16"/>
          <ac:spMkLst>
            <pc:docMk/>
            <pc:sldMk cId="706418546" sldId="265"/>
            <ac:spMk id="10" creationId="{BF84C917-0A50-12C0-4FC4-E1A8C80D0FEC}"/>
          </ac:spMkLst>
        </pc:spChg>
        <pc:spChg chg="add mod">
          <ac:chgData name="Jarand Tveito" userId="" providerId="" clId="Web-{279FB0B4-AE23-45CE-8EAA-BADE4352CA07}" dt="2023-08-30T18:55:28.641" v="45" actId="1076"/>
          <ac:spMkLst>
            <pc:docMk/>
            <pc:sldMk cId="706418546" sldId="265"/>
            <ac:spMk id="11" creationId="{FE37DDAC-FB8B-DC9B-45DA-14E2C1C41B30}"/>
          </ac:spMkLst>
        </pc:spChg>
        <pc:picChg chg="mod modCrop">
          <ac:chgData name="Jarand Tveito" userId="" providerId="" clId="Web-{279FB0B4-AE23-45CE-8EAA-BADE4352CA07}" dt="2023-08-30T18:49:52.757" v="38"/>
          <ac:picMkLst>
            <pc:docMk/>
            <pc:sldMk cId="706418546" sldId="265"/>
            <ac:picMk id="3" creationId="{CCF358ED-8C4A-0E31-0F05-847AEA59CCA7}"/>
          </ac:picMkLst>
        </pc:picChg>
      </pc:sldChg>
      <pc:sldChg chg="new del">
        <pc:chgData name="Jarand Tveito" userId="" providerId="" clId="Web-{279FB0B4-AE23-45CE-8EAA-BADE4352CA07}" dt="2023-08-30T18:45:09.983" v="1"/>
        <pc:sldMkLst>
          <pc:docMk/>
          <pc:sldMk cId="3864153516" sldId="265"/>
        </pc:sldMkLst>
      </pc:sldChg>
    </pc:docChg>
  </pc:docChgLst>
  <pc:docChgLst>
    <pc:chgData name="Jarand Tveito" clId="Web-{CC130879-93ED-4648-B34F-E40DCC249D26}"/>
    <pc:docChg chg="modSld">
      <pc:chgData name="Jarand Tveito" userId="" providerId="" clId="Web-{CC130879-93ED-4648-B34F-E40DCC249D26}" dt="2023-08-30T21:03:44.667" v="2" actId="20577"/>
      <pc:docMkLst>
        <pc:docMk/>
      </pc:docMkLst>
      <pc:sldChg chg="modSp">
        <pc:chgData name="Jarand Tveito" userId="" providerId="" clId="Web-{CC130879-93ED-4648-B34F-E40DCC249D26}" dt="2023-08-30T21:03:44.667" v="2" actId="20577"/>
        <pc:sldMkLst>
          <pc:docMk/>
          <pc:sldMk cId="1054129983" sldId="256"/>
        </pc:sldMkLst>
        <pc:spChg chg="mod">
          <ac:chgData name="Jarand Tveito" userId="" providerId="" clId="Web-{CC130879-93ED-4648-B34F-E40DCC249D26}" dt="2023-08-30T21:03:44.667" v="2" actId="20577"/>
          <ac:spMkLst>
            <pc:docMk/>
            <pc:sldMk cId="1054129983" sldId="256"/>
            <ac:spMk id="3" creationId="{EAF7B706-6600-0DFB-B10D-EDAE2DB8D020}"/>
          </ac:spMkLst>
        </pc:spChg>
      </pc:sldChg>
    </pc:docChg>
  </pc:docChgLst>
  <pc:docChgLst>
    <pc:chgData name="Camilla Wægger" clId="Web-{F1723F93-9C16-4F1B-BE27-B561F13148CA}"/>
    <pc:docChg chg="modSld">
      <pc:chgData name="Camilla Wægger" userId="" providerId="" clId="Web-{F1723F93-9C16-4F1B-BE27-B561F13148CA}" dt="2023-09-03T10:10:18.726" v="14" actId="1076"/>
      <pc:docMkLst>
        <pc:docMk/>
      </pc:docMkLst>
      <pc:sldChg chg="addSp delSp modSp">
        <pc:chgData name="Camilla Wægger" userId="" providerId="" clId="Web-{F1723F93-9C16-4F1B-BE27-B561F13148CA}" dt="2023-09-03T10:10:18.726" v="14" actId="1076"/>
        <pc:sldMkLst>
          <pc:docMk/>
          <pc:sldMk cId="4145902237" sldId="258"/>
        </pc:sldMkLst>
        <pc:spChg chg="add del">
          <ac:chgData name="Camilla Wægger" userId="" providerId="" clId="Web-{F1723F93-9C16-4F1B-BE27-B561F13148CA}" dt="2023-09-03T10:07:31.185" v="5"/>
          <ac:spMkLst>
            <pc:docMk/>
            <pc:sldMk cId="4145902237" sldId="258"/>
            <ac:spMk id="10" creationId="{92D7A688-3DE8-B715-C9A5-3206A0F5113E}"/>
          </ac:spMkLst>
        </pc:spChg>
        <pc:picChg chg="add del mod">
          <ac:chgData name="Camilla Wægger" userId="" providerId="" clId="Web-{F1723F93-9C16-4F1B-BE27-B561F13148CA}" dt="2023-09-03T10:06:55.308" v="3"/>
          <ac:picMkLst>
            <pc:docMk/>
            <pc:sldMk cId="4145902237" sldId="258"/>
            <ac:picMk id="2" creationId="{0309F327-9E17-5800-B32D-F7AE16F39F1F}"/>
          </ac:picMkLst>
        </pc:picChg>
        <pc:picChg chg="add mod">
          <ac:chgData name="Camilla Wægger" userId="" providerId="" clId="Web-{F1723F93-9C16-4F1B-BE27-B561F13148CA}" dt="2023-09-03T10:07:36.795" v="8" actId="1076"/>
          <ac:picMkLst>
            <pc:docMk/>
            <pc:sldMk cId="4145902237" sldId="258"/>
            <ac:picMk id="3" creationId="{BD110EF2-854F-9A3B-916F-36F3967903CB}"/>
          </ac:picMkLst>
        </pc:picChg>
        <pc:picChg chg="add mod">
          <ac:chgData name="Camilla Wægger" userId="" providerId="" clId="Web-{F1723F93-9C16-4F1B-BE27-B561F13148CA}" dt="2023-09-03T10:08:49.908" v="11" actId="1076"/>
          <ac:picMkLst>
            <pc:docMk/>
            <pc:sldMk cId="4145902237" sldId="258"/>
            <ac:picMk id="11" creationId="{8CD02A6D-3E0C-988D-D951-128954FCDF81}"/>
          </ac:picMkLst>
        </pc:picChg>
        <pc:picChg chg="add mod">
          <ac:chgData name="Camilla Wægger" userId="" providerId="" clId="Web-{F1723F93-9C16-4F1B-BE27-B561F13148CA}" dt="2023-09-03T10:10:18.726" v="14" actId="1076"/>
          <ac:picMkLst>
            <pc:docMk/>
            <pc:sldMk cId="4145902237" sldId="258"/>
            <ac:picMk id="12" creationId="{605C2C00-0ECB-A327-F292-42B5D08724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7A5AD-97FD-4A54-8053-043E6EDF9131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110DD-CDFD-4D3F-ACE8-49454F7DD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08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 </a:t>
            </a:r>
            <a:r>
              <a:rPr lang="en-GB" dirty="0" err="1"/>
              <a:t>gjerne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at det er </a:t>
            </a:r>
            <a:r>
              <a:rPr lang="en-GB" dirty="0" err="1"/>
              <a:t>mentorer</a:t>
            </a:r>
            <a:r>
              <a:rPr lang="en-GB" dirty="0"/>
              <a:t> fra </a:t>
            </a:r>
            <a:r>
              <a:rPr lang="en-GB" dirty="0" err="1"/>
              <a:t>flere</a:t>
            </a:r>
            <a:r>
              <a:rPr lang="en-GB" dirty="0"/>
              <a:t> land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110DD-CDFD-4D3F-ACE8-49454F7DD7E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85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3DF264-924E-C44D-BF26-403CCD0AD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FB3AFF7-8D1D-B3A2-A571-762D83098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9AB638-2F4A-E653-9041-9739E315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98AC508-8E87-044E-13FF-8351125E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8C4744-613A-0D76-00F6-2D828AD6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658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76E63B-6D0B-47F5-3FEF-981FE2E0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23BEEE2-E76B-8F50-000C-EB9B0ABF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BC5113-B352-42D8-6247-1555513D7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D6133E-5142-61AF-969E-4CFA9A35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888B6B9-D0D0-E46E-5E1B-ED0EB2793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92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DA74219-E9D5-D028-8CD2-0DF0BAFEF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B447954-0681-A63F-D126-CB673AB5F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03AB51-3F22-3A87-E0C7-B9C800C63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266E87E-3510-30E7-D346-CB6940FC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4BE767A-2AC8-1B82-6DED-A9B58586E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48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F4E743-96FB-20D6-C3D2-C5AACC6C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3A6D7F-0EC2-B1D0-AB50-C2ED53B2D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943AD3-203E-5E4E-E47E-D0FFDA1C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76948B8-2F6D-BF48-5FB8-EDF822A40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69C2519-1585-BC96-2566-5517C9787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010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95059C-7678-D499-EA22-D33898373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FAF1AE8-1BF1-4081-45B2-A43A926A9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F20B12-28F6-D053-6594-53D55CFB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8C5A86-0A24-CA47-52E5-33C19EABB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FB4D93-E494-FE81-B77E-EBB15CDCC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70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CB5736-E9B3-A734-0BE4-7676243D4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D74DED-20BE-A0FF-D63B-A4948B068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5CF5D0F-7E38-6AF2-6072-40C2D1D0F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0ACC98-5F56-2467-F741-D8C78214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AAE6687-13B2-7A52-116B-498C1C9C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6939351-303D-4714-85CA-B0D1EC83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9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0D9999-FA15-31F2-C8ED-EDDC1D2F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543473-39E2-20AB-3F87-1C248D32F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157F52C-698F-5793-8741-39E9F62B0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7272DD1-30F5-5F05-5787-4B26E42DA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0F205DB-47B9-3653-1A92-408BA7EB1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EB6FF79C-946A-1316-646D-8ADF4F7FA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64AD5AF-80D7-3349-72E5-2BBCD3E6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F4A5B4C-70EC-63AE-DDE5-EFF4D9A4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7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ADD242-B12F-B150-1F7B-199D4F06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561E721-DD01-CD3E-7488-252747AF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DC9D58B-F192-DD7E-E0CD-D1EA85912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04A3CAE-57B2-B14F-5400-2F4CBBBA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03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FAA0B30-E3D4-DF12-12E9-DD49AA9BB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1B1811E-97B1-B10A-0A30-D6421E19A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7AABEBB-3D1C-E830-D431-D471AEF3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52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8115D1-5BF9-228A-1400-7AB4DDA4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E44EAF-C486-6597-4345-98889BC81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26D8298-D5DF-9996-0C29-5158B5344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0A63F79-B3B4-4A8B-E899-52C39D57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D225F1C-EA6F-A1A1-5B71-D0CC8C7F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A62DD81-B171-8B48-B38B-EF01F7C5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936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E1B67C-BAD5-FFE2-0AB9-00CFD719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1DCC635-33D9-28CC-F54C-A43BAD646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0BAA8F5-8FAD-BD88-9822-CAEA83F5F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85F0B4E-1D28-25B0-B6D1-FD5C94986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0AEC34F-657D-6412-1147-EC705AB2D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9F49061-05DF-BF92-0D60-BB409D68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224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733F0DE-E0D4-5C75-B042-FE909708F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959CB13-8C31-F2AA-4366-BD699397B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19F1030-486D-A0BC-CE4E-6764D230B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5F306-482E-48A7-8BCB-53B9D77AB598}" type="datetimeFigureOut">
              <a:rPr lang="en-GB" smtClean="0"/>
              <a:t>07/09/2023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94227DB-44BD-2000-87D3-7CF9EF3BF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6D86147-6B7F-F74D-1E82-F27C4DBDFB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E32A4-047A-444E-805B-AFDA585E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3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ort4understanding.com/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CF3208-59FC-A556-A678-8DAA5BC33B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Mentor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AF7B706-6600-0DFB-B10D-EDAE2DB8D0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 err="1"/>
              <a:t>Ungdom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ressurser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/>
              <a:t>basketklubber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Norge </a:t>
            </a:r>
            <a:r>
              <a:rPr lang="en-GB" dirty="0" err="1"/>
              <a:t>og</a:t>
            </a:r>
            <a:r>
              <a:rPr lang="en-GB" dirty="0"/>
              <a:t>  Europa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3EFB2D-8231-1BD1-80A8-A89182823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6" b="32280"/>
          <a:stretch/>
        </p:blipFill>
        <p:spPr>
          <a:xfrm>
            <a:off x="9485522" y="4763"/>
            <a:ext cx="2554077" cy="823292"/>
          </a:xfrm>
          <a:prstGeom prst="rect">
            <a:avLst/>
          </a:prstGeom>
        </p:spPr>
      </p:pic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8E3053A-4E59-F37F-5D42-12F61F55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55" y="6280149"/>
            <a:ext cx="1208027" cy="3736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1CB9A0A-AF03-F2A6-B7FD-3A5A8E73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30" y="6280149"/>
            <a:ext cx="1780794" cy="373602"/>
          </a:xfrm>
          <a:prstGeom prst="rect">
            <a:avLst/>
          </a:prstGeom>
        </p:spPr>
      </p:pic>
      <p:pic>
        <p:nvPicPr>
          <p:cNvPr id="7" name="Bilde 6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85DDDF14-7D9A-3C55-E186-3DF2AC328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6193132"/>
            <a:ext cx="1208027" cy="6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29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1E0B3E20-4C5C-D8E4-0618-D2B47A5A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253207"/>
            <a:ext cx="10515600" cy="1325563"/>
          </a:xfrm>
        </p:spPr>
        <p:txBody>
          <a:bodyPr/>
          <a:lstStyle/>
          <a:p>
            <a:r>
              <a:rPr lang="nb-NO" dirty="0"/>
              <a:t>Dette er oss</a:t>
            </a:r>
            <a:endParaRPr lang="en-GB" dirty="0"/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DF1D7A18-52D8-8F7F-3211-18F3F8C71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950" y="1543050"/>
            <a:ext cx="4797175" cy="39385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r>
              <a:rPr lang="nb-NO" b="1" dirty="0"/>
              <a:t>Camilla Wold Wægger</a:t>
            </a:r>
          </a:p>
          <a:p>
            <a:pPr marL="0" lvl="0" indent="0">
              <a:buNone/>
            </a:pPr>
            <a:r>
              <a:rPr lang="en-US" b="0" dirty="0"/>
              <a:t>Alder:		18</a:t>
            </a:r>
          </a:p>
          <a:p>
            <a:pPr marL="0" lvl="0" indent="0">
              <a:buNone/>
            </a:pPr>
            <a:r>
              <a:rPr lang="en-US" b="0" dirty="0"/>
              <a:t>Klubb/lag:	Ullern BLNO/U19</a:t>
            </a:r>
          </a:p>
          <a:p>
            <a:pPr>
              <a:buNone/>
            </a:pPr>
            <a:r>
              <a:rPr lang="en-US" dirty="0" err="1">
                <a:ea typeface="+mn-lt"/>
                <a:cs typeface="+mn-lt"/>
              </a:rPr>
              <a:t>Tidligere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Nesodden</a:t>
            </a:r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en-US" b="0" dirty="0" err="1"/>
              <a:t>Interesser</a:t>
            </a:r>
            <a:r>
              <a:rPr lang="en-US" b="0" dirty="0"/>
              <a:t>:</a:t>
            </a:r>
            <a:r>
              <a:rPr lang="en-US" dirty="0"/>
              <a:t> </a:t>
            </a:r>
            <a:r>
              <a:rPr lang="en-US" dirty="0" err="1"/>
              <a:t>Trening</a:t>
            </a:r>
            <a:r>
              <a:rPr lang="en-US" dirty="0"/>
              <a:t> 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venner</a:t>
            </a:r>
            <a:endParaRPr lang="en-US" dirty="0" err="1">
              <a:ea typeface="Calibri"/>
              <a:cs typeface="Calibri"/>
            </a:endParaRPr>
          </a:p>
          <a:p>
            <a:pPr marL="0" lvl="0" indent="0">
              <a:buNone/>
            </a:pPr>
            <a:r>
              <a:rPr lang="en-US" b="0" dirty="0"/>
              <a:t>	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58EB09B1-2A24-090C-E472-5291D58B4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62038" y="1578770"/>
            <a:ext cx="5051445" cy="41322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</a:pPr>
            <a:r>
              <a:rPr lang="nb-NO" b="1" dirty="0"/>
              <a:t>Jarand Tveito</a:t>
            </a:r>
          </a:p>
          <a:p>
            <a:pPr marL="0" lvl="0" indent="0">
              <a:buNone/>
            </a:pPr>
            <a:r>
              <a:rPr lang="en-US" b="0" dirty="0"/>
              <a:t>Alder:		22	 </a:t>
            </a:r>
          </a:p>
          <a:p>
            <a:pPr marL="0" lvl="0" indent="0">
              <a:buNone/>
            </a:pPr>
            <a:r>
              <a:rPr lang="en-US" b="0" dirty="0"/>
              <a:t>Klubb/lag:	 Frøya BLNO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0" dirty="0" err="1"/>
              <a:t>Interesser</a:t>
            </a:r>
            <a:r>
              <a:rPr lang="en-US" dirty="0"/>
              <a:t>: </a:t>
            </a:r>
            <a:r>
              <a:rPr lang="en-US" dirty="0" err="1"/>
              <a:t>Trening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videospill</a:t>
            </a:r>
            <a:endParaRPr lang="nb-NO" dirty="0" err="1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3EFB2D-8231-1BD1-80A8-A891828230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6" b="32280"/>
          <a:stretch/>
        </p:blipFill>
        <p:spPr>
          <a:xfrm>
            <a:off x="9730316" y="4763"/>
            <a:ext cx="2309283" cy="744384"/>
          </a:xfrm>
          <a:prstGeom prst="rect">
            <a:avLst/>
          </a:prstGeom>
        </p:spPr>
      </p:pic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8E3053A-4E59-F37F-5D42-12F61F555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55" y="6280149"/>
            <a:ext cx="1208027" cy="3736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1CB9A0A-AF03-F2A6-B7FD-3A5A8E735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30" y="6280149"/>
            <a:ext cx="1780794" cy="373602"/>
          </a:xfrm>
          <a:prstGeom prst="rect">
            <a:avLst/>
          </a:prstGeom>
        </p:spPr>
      </p:pic>
      <p:pic>
        <p:nvPicPr>
          <p:cNvPr id="7" name="Bilde 6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85DDDF14-7D9A-3C55-E186-3DF2AC328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6193132"/>
            <a:ext cx="1208027" cy="694735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941A641-3D65-5772-3117-4EBF64E5B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0096" y="770360"/>
            <a:ext cx="2179504" cy="5945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9548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D4E9E205-5EE2-FB05-8BA9-ECEBDDE2E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351728"/>
            <a:ext cx="10515600" cy="1325563"/>
          </a:xfrm>
        </p:spPr>
        <p:txBody>
          <a:bodyPr/>
          <a:lstStyle/>
          <a:p>
            <a:r>
              <a:rPr lang="en-GB" dirty="0" err="1"/>
              <a:t>Vår</a:t>
            </a:r>
            <a:r>
              <a:rPr lang="en-GB" dirty="0"/>
              <a:t> </a:t>
            </a:r>
            <a:r>
              <a:rPr lang="en-GB" dirty="0" err="1"/>
              <a:t>rolle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mentor </a:t>
            </a:r>
            <a:r>
              <a:rPr lang="en-GB" dirty="0" err="1"/>
              <a:t>før</a:t>
            </a:r>
            <a:r>
              <a:rPr lang="en-GB" dirty="0"/>
              <a:t> </a:t>
            </a:r>
            <a:r>
              <a:rPr lang="en-GB" dirty="0" err="1"/>
              <a:t>uvekslinger</a:t>
            </a:r>
            <a:endParaRPr lang="en-GB" dirty="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E6188392-47D0-9F81-A9DD-1C33095C4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57" y="1803051"/>
            <a:ext cx="10515600" cy="4351338"/>
          </a:xfrm>
        </p:spPr>
        <p:txBody>
          <a:bodyPr/>
          <a:lstStyle/>
          <a:p>
            <a:pPr lvl="0"/>
            <a:r>
              <a:rPr lang="en-US" dirty="0" err="1"/>
              <a:t>Planlegge</a:t>
            </a:r>
            <a:r>
              <a:rPr lang="en-US" dirty="0"/>
              <a:t> </a:t>
            </a:r>
            <a:r>
              <a:rPr lang="en-US" dirty="0" err="1"/>
              <a:t>utvekslinger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søknader</a:t>
            </a:r>
            <a:endParaRPr lang="en-US" dirty="0"/>
          </a:p>
          <a:p>
            <a:pPr lvl="0"/>
            <a:r>
              <a:rPr lang="en-US" dirty="0"/>
              <a:t>Delta på “</a:t>
            </a:r>
            <a:r>
              <a:rPr lang="en-US" dirty="0" err="1"/>
              <a:t>Planing</a:t>
            </a:r>
            <a:r>
              <a:rPr lang="en-US" dirty="0"/>
              <a:t> Visit”</a:t>
            </a:r>
          </a:p>
          <a:p>
            <a:pPr lvl="1"/>
            <a:r>
              <a:rPr lang="en-US" dirty="0" err="1"/>
              <a:t>Bygge</a:t>
            </a:r>
            <a:r>
              <a:rPr lang="en-US" dirty="0"/>
              <a:t> </a:t>
            </a:r>
            <a:r>
              <a:rPr lang="en-US" dirty="0" err="1"/>
              <a:t>nettverk</a:t>
            </a:r>
            <a:endParaRPr lang="en-US" dirty="0"/>
          </a:p>
          <a:p>
            <a:pPr lvl="1"/>
            <a:r>
              <a:rPr lang="en-US" dirty="0" err="1"/>
              <a:t>Bli</a:t>
            </a:r>
            <a:r>
              <a:rPr lang="en-US" dirty="0"/>
              <a:t> </a:t>
            </a:r>
            <a:r>
              <a:rPr lang="en-US" dirty="0" err="1"/>
              <a:t>kjent</a:t>
            </a:r>
            <a:endParaRPr lang="en-US" dirty="0"/>
          </a:p>
          <a:p>
            <a:pPr lvl="1"/>
            <a:r>
              <a:rPr lang="en-US" dirty="0"/>
              <a:t>Se </a:t>
            </a:r>
            <a:r>
              <a:rPr lang="en-US" dirty="0" err="1"/>
              <a:t>området</a:t>
            </a:r>
            <a:endParaRPr lang="en-US" dirty="0"/>
          </a:p>
          <a:p>
            <a:pPr lvl="1"/>
            <a:r>
              <a:rPr lang="en-US" dirty="0" err="1"/>
              <a:t>Avklare</a:t>
            </a:r>
            <a:r>
              <a:rPr lang="en-US" dirty="0"/>
              <a:t> </a:t>
            </a:r>
            <a:r>
              <a:rPr lang="en-US" dirty="0" err="1"/>
              <a:t>forventninger</a:t>
            </a:r>
            <a:endParaRPr lang="en-US" dirty="0"/>
          </a:p>
          <a:p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3EFB2D-8231-1BD1-80A8-A89182823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6" b="32280"/>
          <a:stretch/>
        </p:blipFill>
        <p:spPr>
          <a:xfrm>
            <a:off x="9375354" y="4763"/>
            <a:ext cx="2664245" cy="858804"/>
          </a:xfrm>
          <a:prstGeom prst="rect">
            <a:avLst/>
          </a:prstGeom>
        </p:spPr>
      </p:pic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8E3053A-4E59-F37F-5D42-12F61F55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55" y="6280149"/>
            <a:ext cx="1208027" cy="3736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1CB9A0A-AF03-F2A6-B7FD-3A5A8E73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30" y="6280149"/>
            <a:ext cx="1780794" cy="373602"/>
          </a:xfrm>
          <a:prstGeom prst="rect">
            <a:avLst/>
          </a:prstGeom>
        </p:spPr>
      </p:pic>
      <p:pic>
        <p:nvPicPr>
          <p:cNvPr id="7" name="Bilde 6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85DDDF14-7D9A-3C55-E186-3DF2AC328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6193132"/>
            <a:ext cx="1208027" cy="694735"/>
          </a:xfrm>
          <a:prstGeom prst="rect">
            <a:avLst/>
          </a:prstGeom>
        </p:spPr>
      </p:pic>
      <p:pic>
        <p:nvPicPr>
          <p:cNvPr id="3" name="Picture 2" descr="A body of water with trees and a bridge in the background&#10;&#10;Description automatically generated">
            <a:extLst>
              <a:ext uri="{FF2B5EF4-FFF2-40B4-BE49-F238E27FC236}">
                <a16:creationId xmlns:a16="http://schemas.microsoft.com/office/drawing/2014/main" id="{BD110EF2-854F-9A3B-916F-36F396790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9423" y="1074571"/>
            <a:ext cx="3103841" cy="2312341"/>
          </a:xfrm>
          <a:prstGeom prst="rect">
            <a:avLst/>
          </a:prstGeom>
        </p:spPr>
      </p:pic>
      <p:pic>
        <p:nvPicPr>
          <p:cNvPr id="11" name="Picture 10" descr="A beach with chairs and a body of water&#10;&#10;Description automatically generated">
            <a:extLst>
              <a:ext uri="{FF2B5EF4-FFF2-40B4-BE49-F238E27FC236}">
                <a16:creationId xmlns:a16="http://schemas.microsoft.com/office/drawing/2014/main" id="{8CD02A6D-3E0C-988D-D951-128954FCDF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496"/>
          <a:stretch/>
        </p:blipFill>
        <p:spPr>
          <a:xfrm>
            <a:off x="6865183" y="2001073"/>
            <a:ext cx="1745417" cy="3292205"/>
          </a:xfrm>
          <a:prstGeom prst="rect">
            <a:avLst/>
          </a:prstGeom>
        </p:spPr>
      </p:pic>
      <p:pic>
        <p:nvPicPr>
          <p:cNvPr id="12" name="Picture 11" descr="A basketball court outside of a building&#10;&#10;Description automatically generated">
            <a:extLst>
              <a:ext uri="{FF2B5EF4-FFF2-40B4-BE49-F238E27FC236}">
                <a16:creationId xmlns:a16="http://schemas.microsoft.com/office/drawing/2014/main" id="{605C2C00-0ECB-A327-F292-42B5D0872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9743" y="3730280"/>
            <a:ext cx="2743200" cy="22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02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92220A11-EB8B-08E5-E792-9F0D6DD5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Vår</a:t>
            </a:r>
            <a:r>
              <a:rPr lang="en-GB" dirty="0"/>
              <a:t> </a:t>
            </a:r>
            <a:r>
              <a:rPr lang="en-GB" dirty="0" err="1"/>
              <a:t>rolle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mentor på </a:t>
            </a:r>
            <a:r>
              <a:rPr lang="en-GB" dirty="0" err="1"/>
              <a:t>utvekslingene</a:t>
            </a:r>
            <a:endParaRPr lang="en-GB" dirty="0"/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E967E134-ED66-BA13-85CC-E11584E56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dirty="0" err="1"/>
              <a:t>Holde</a:t>
            </a:r>
            <a:r>
              <a:rPr lang="en-US" dirty="0"/>
              <a:t> workshops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treninger</a:t>
            </a:r>
            <a:endParaRPr lang="en-US" dirty="0"/>
          </a:p>
          <a:p>
            <a:pPr lvl="1"/>
            <a:r>
              <a:rPr lang="en-US" dirty="0"/>
              <a:t>Icebreakers</a:t>
            </a:r>
          </a:p>
          <a:p>
            <a:pPr lvl="1"/>
            <a:r>
              <a:rPr lang="en-US" dirty="0" err="1"/>
              <a:t>Motivere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engasjere</a:t>
            </a:r>
            <a:endParaRPr lang="en-US" dirty="0"/>
          </a:p>
          <a:p>
            <a:pPr lvl="1"/>
            <a:r>
              <a:rPr lang="en-US" dirty="0" err="1"/>
              <a:t>Bygge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</a:t>
            </a:r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deltagere</a:t>
            </a:r>
            <a:endParaRPr lang="en-US" dirty="0"/>
          </a:p>
          <a:p>
            <a:pPr lvl="1"/>
            <a:r>
              <a:rPr lang="en-US" dirty="0"/>
              <a:t>Spille basket </a:t>
            </a:r>
            <a:r>
              <a:rPr lang="en-US" dirty="0" err="1"/>
              <a:t>både</a:t>
            </a:r>
            <a:r>
              <a:rPr lang="en-US" dirty="0"/>
              <a:t> med </a:t>
            </a:r>
            <a:r>
              <a:rPr lang="en-US" dirty="0" err="1"/>
              <a:t>deltagere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klubbene</a:t>
            </a:r>
            <a:r>
              <a:rPr lang="en-US" dirty="0"/>
              <a:t> vi </a:t>
            </a:r>
            <a:r>
              <a:rPr lang="en-US" dirty="0" err="1"/>
              <a:t>besøker</a:t>
            </a:r>
            <a:endParaRPr lang="en-US" dirty="0"/>
          </a:p>
          <a:p>
            <a:pPr lvl="1"/>
            <a:r>
              <a:rPr lang="en-US" dirty="0" err="1"/>
              <a:t>Mentorer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 </a:t>
            </a:r>
            <a:r>
              <a:rPr lang="en-US" dirty="0" err="1"/>
              <a:t>respektive</a:t>
            </a:r>
            <a:r>
              <a:rPr lang="en-US" dirty="0"/>
              <a:t> </a:t>
            </a:r>
            <a:r>
              <a:rPr lang="en-US" dirty="0" err="1"/>
              <a:t>klubbenes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holde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lokalt</a:t>
            </a:r>
            <a:r>
              <a:rPr lang="en-US" dirty="0"/>
              <a:t> </a:t>
            </a:r>
            <a:r>
              <a:rPr lang="en-US" dirty="0" err="1"/>
              <a:t>arbeid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engasjement</a:t>
            </a:r>
            <a:r>
              <a:rPr lang="en-US" dirty="0"/>
              <a:t> </a:t>
            </a:r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besøkene</a:t>
            </a:r>
            <a:endParaRPr lang="en-US" dirty="0"/>
          </a:p>
          <a:p>
            <a:pPr lvl="1"/>
            <a:r>
              <a:rPr lang="en-US" dirty="0"/>
              <a:t>Være med å </a:t>
            </a:r>
            <a:r>
              <a:rPr lang="en-US" dirty="0" err="1"/>
              <a:t>planlegge</a:t>
            </a:r>
            <a:r>
              <a:rPr lang="en-US" dirty="0"/>
              <a:t> </a:t>
            </a:r>
            <a:r>
              <a:rPr lang="en-US" dirty="0" err="1"/>
              <a:t>gjenbesøk</a:t>
            </a:r>
            <a:endParaRPr lang="en-US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3EFB2D-8231-1BD1-80A8-A89182823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6" b="32280"/>
          <a:stretch/>
        </p:blipFill>
        <p:spPr>
          <a:xfrm>
            <a:off x="9456899" y="4763"/>
            <a:ext cx="2582700" cy="832519"/>
          </a:xfrm>
          <a:prstGeom prst="rect">
            <a:avLst/>
          </a:prstGeom>
        </p:spPr>
      </p:pic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8E3053A-4E59-F37F-5D42-12F61F55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55" y="6280149"/>
            <a:ext cx="1208027" cy="3736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1CB9A0A-AF03-F2A6-B7FD-3A5A8E73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30" y="6280149"/>
            <a:ext cx="1780794" cy="373602"/>
          </a:xfrm>
          <a:prstGeom prst="rect">
            <a:avLst/>
          </a:prstGeom>
        </p:spPr>
      </p:pic>
      <p:pic>
        <p:nvPicPr>
          <p:cNvPr id="7" name="Bilde 6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85DDDF14-7D9A-3C55-E186-3DF2AC328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6193132"/>
            <a:ext cx="1208027" cy="6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6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CF3208-59FC-A556-A678-8DAA5BC33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707" y="341330"/>
            <a:ext cx="9144000" cy="720306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Dagene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utveksling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3EFB2D-8231-1BD1-80A8-A89182823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6" b="32280"/>
          <a:stretch/>
        </p:blipFill>
        <p:spPr>
          <a:xfrm>
            <a:off x="9805012" y="4764"/>
            <a:ext cx="2234587" cy="720306"/>
          </a:xfrm>
          <a:prstGeom prst="rect">
            <a:avLst/>
          </a:prstGeom>
        </p:spPr>
      </p:pic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8E3053A-4E59-F37F-5D42-12F61F55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55" y="6280149"/>
            <a:ext cx="1208027" cy="3736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1CB9A0A-AF03-F2A6-B7FD-3A5A8E73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30" y="6280149"/>
            <a:ext cx="1780794" cy="373602"/>
          </a:xfrm>
          <a:prstGeom prst="rect">
            <a:avLst/>
          </a:prstGeom>
        </p:spPr>
      </p:pic>
      <p:pic>
        <p:nvPicPr>
          <p:cNvPr id="7" name="Bilde 6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85DDDF14-7D9A-3C55-E186-3DF2AC328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6193132"/>
            <a:ext cx="1208027" cy="694735"/>
          </a:xfrm>
          <a:prstGeom prst="rect">
            <a:avLst/>
          </a:prstGeom>
        </p:spPr>
      </p:pic>
      <p:pic>
        <p:nvPicPr>
          <p:cNvPr id="8" name="Bilde 7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010C3208-E8D8-5546-10B4-30CCA7003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732" y="1322959"/>
            <a:ext cx="8119013" cy="4434543"/>
          </a:xfrm>
          <a:prstGeom prst="rect">
            <a:avLst/>
          </a:prstGeom>
        </p:spPr>
      </p:pic>
      <p:sp>
        <p:nvSpPr>
          <p:cNvPr id="9" name="Tittel 7">
            <a:extLst>
              <a:ext uri="{FF2B5EF4-FFF2-40B4-BE49-F238E27FC236}">
                <a16:creationId xmlns:a16="http://schemas.microsoft.com/office/drawing/2014/main" id="{0072BC0A-00A6-BE8D-9E64-2F866ED202BB}"/>
              </a:ext>
            </a:extLst>
          </p:cNvPr>
          <p:cNvSpPr txBox="1">
            <a:spLocks/>
          </p:cNvSpPr>
          <p:nvPr/>
        </p:nvSpPr>
        <p:spPr>
          <a:xfrm>
            <a:off x="838200" y="1543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8896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BB3C90E2-F814-6943-9BBF-5D239D2C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får vi ut av dette?</a:t>
            </a: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3EFB2D-8231-1BD1-80A8-A89182823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6" b="32280"/>
          <a:stretch/>
        </p:blipFill>
        <p:spPr>
          <a:xfrm>
            <a:off x="9573658" y="4763"/>
            <a:ext cx="2465941" cy="794882"/>
          </a:xfrm>
          <a:prstGeom prst="rect">
            <a:avLst/>
          </a:prstGeom>
        </p:spPr>
      </p:pic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8E3053A-4E59-F37F-5D42-12F61F55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55" y="6280149"/>
            <a:ext cx="1208027" cy="3736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1CB9A0A-AF03-F2A6-B7FD-3A5A8E73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30" y="6280149"/>
            <a:ext cx="1780794" cy="373602"/>
          </a:xfrm>
          <a:prstGeom prst="rect">
            <a:avLst/>
          </a:prstGeom>
        </p:spPr>
      </p:pic>
      <p:pic>
        <p:nvPicPr>
          <p:cNvPr id="7" name="Bilde 6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85DDDF14-7D9A-3C55-E186-3DF2AC328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6193132"/>
            <a:ext cx="1208027" cy="69473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52F3000-4FBD-B25A-E405-D83FB06B6514}"/>
              </a:ext>
            </a:extLst>
          </p:cNvPr>
          <p:cNvSpPr txBox="1"/>
          <p:nvPr/>
        </p:nvSpPr>
        <p:spPr>
          <a:xfrm>
            <a:off x="838711" y="1779704"/>
            <a:ext cx="5901664" cy="57790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Basketball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Andre </a:t>
            </a:r>
            <a:r>
              <a:rPr lang="en-US" sz="2800" dirty="0" err="1">
                <a:latin typeface="Arial"/>
                <a:cs typeface="Arial"/>
              </a:rPr>
              <a:t>perspektiver</a:t>
            </a:r>
            <a:endParaRPr lang="en-US" sz="2800" dirty="0">
              <a:latin typeface="Arial"/>
              <a:cs typeface="Arial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dirty="0" err="1">
                <a:latin typeface="Arial"/>
                <a:cs typeface="Arial"/>
              </a:rPr>
              <a:t>Medmenneskelig</a:t>
            </a:r>
            <a:r>
              <a:rPr lang="en-US" sz="2800" dirty="0">
                <a:latin typeface="Arial"/>
                <a:cs typeface="Arial"/>
              </a:rPr>
              <a:t> 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dirty="0" err="1">
                <a:latin typeface="Arial"/>
                <a:cs typeface="Arial"/>
              </a:rPr>
              <a:t>Generelle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holdninger</a:t>
            </a:r>
            <a:r>
              <a:rPr lang="en-US" sz="2800" dirty="0">
                <a:latin typeface="Arial"/>
                <a:cs typeface="Arial"/>
              </a:rPr>
              <a:t> </a:t>
            </a:r>
            <a:endParaRPr lang="en-US" dirty="0" err="1">
              <a:latin typeface="Calibri" panose="020F0502020204030204"/>
              <a:cs typeface="Calibri" panose="020F0502020204030204"/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Arial"/>
                <a:cs typeface="Arial"/>
              </a:rPr>
              <a:t>+ </a:t>
            </a:r>
            <a:r>
              <a:rPr lang="en-US" sz="2800" dirty="0" err="1">
                <a:latin typeface="Arial"/>
                <a:cs typeface="Arial"/>
              </a:rPr>
              <a:t>lederrolle</a:t>
            </a:r>
            <a:endParaRPr lang="en-US" dirty="0" err="1"/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dirty="0" err="1">
                <a:latin typeface="Arial"/>
                <a:cs typeface="Arial"/>
              </a:rPr>
              <a:t>Forbilder</a:t>
            </a:r>
            <a:endParaRPr lang="en-US" sz="2800" dirty="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Arial"/>
                <a:cs typeface="Arial"/>
              </a:rPr>
              <a:t> 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sz="2800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latin typeface="Arial"/>
              <a:cs typeface="Arial"/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en-US" sz="2800" dirty="0">
              <a:latin typeface="Arial"/>
              <a:cs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 dirty="0">
              <a:latin typeface="Calibri" panose="020F0502020204030204"/>
              <a:cs typeface="Calibri"/>
            </a:endParaRPr>
          </a:p>
          <a:p>
            <a:endParaRPr lang="nb-NO" dirty="0">
              <a:latin typeface="Calibri" panose="020F0502020204030204"/>
              <a:cs typeface="Calibri"/>
            </a:endParaRPr>
          </a:p>
        </p:txBody>
      </p:sp>
      <p:pic>
        <p:nvPicPr>
          <p:cNvPr id="9" name="Bilde 8" descr="Et bilde som inneholder person, smil, klær, Menneskeansikt&#10;&#10;Automatisk generert beskrivelse">
            <a:extLst>
              <a:ext uri="{FF2B5EF4-FFF2-40B4-BE49-F238E27FC236}">
                <a16:creationId xmlns:a16="http://schemas.microsoft.com/office/drawing/2014/main" id="{76163042-715A-A313-31B7-D880497521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776" y="3195140"/>
            <a:ext cx="4903087" cy="32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71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BB3C90E2-F814-6943-9BBF-5D239D2C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er vi med på dette?</a:t>
            </a: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3EFB2D-8231-1BD1-80A8-A89182823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6" b="32280"/>
          <a:stretch/>
        </p:blipFill>
        <p:spPr>
          <a:xfrm>
            <a:off x="9363112" y="4763"/>
            <a:ext cx="2676487" cy="862751"/>
          </a:xfrm>
          <a:prstGeom prst="rect">
            <a:avLst/>
          </a:prstGeom>
        </p:spPr>
      </p:pic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8E3053A-4E59-F37F-5D42-12F61F55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55" y="6280149"/>
            <a:ext cx="1208027" cy="3736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1CB9A0A-AF03-F2A6-B7FD-3A5A8E73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30" y="6280149"/>
            <a:ext cx="1780794" cy="373602"/>
          </a:xfrm>
          <a:prstGeom prst="rect">
            <a:avLst/>
          </a:prstGeom>
        </p:spPr>
      </p:pic>
      <p:pic>
        <p:nvPicPr>
          <p:cNvPr id="7" name="Bilde 6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85DDDF14-7D9A-3C55-E186-3DF2AC328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6193132"/>
            <a:ext cx="1208027" cy="69473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4EF1E5CF-54AB-EA76-0CF9-629CD89F73F8}"/>
              </a:ext>
            </a:extLst>
          </p:cNvPr>
          <p:cNvSpPr txBox="1"/>
          <p:nvPr/>
        </p:nvSpPr>
        <p:spPr>
          <a:xfrm>
            <a:off x="736429" y="1687650"/>
            <a:ext cx="5799382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err="1">
                <a:latin typeface="Arial"/>
                <a:cs typeface="Arial"/>
              </a:rPr>
              <a:t>Nettverk</a:t>
            </a:r>
            <a:endParaRPr lang="en-US" sz="28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CV-</a:t>
            </a:r>
            <a:r>
              <a:rPr lang="en-US" sz="2800" dirty="0" err="1">
                <a:latin typeface="Arial"/>
                <a:cs typeface="Arial"/>
              </a:rPr>
              <a:t>bygging</a:t>
            </a:r>
            <a:endParaRPr lang="en-US" sz="28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Youth Pass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>
                <a:latin typeface="Arial"/>
                <a:cs typeface="Arial"/>
              </a:rPr>
              <a:t>Personlig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err="1">
                <a:latin typeface="Arial"/>
                <a:cs typeface="Arial"/>
              </a:rPr>
              <a:t>utvikling</a:t>
            </a:r>
            <a:endParaRPr lang="en-US" sz="28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Nye </a:t>
            </a:r>
            <a:r>
              <a:rPr lang="en-US" sz="2800" dirty="0" err="1">
                <a:latin typeface="Arial"/>
                <a:cs typeface="Arial"/>
              </a:rPr>
              <a:t>opplevelser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F0F8A1D-5F67-C837-3D3F-41D80C0FF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607" y="1687650"/>
            <a:ext cx="3133505" cy="462049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2F0EFB80-AF09-39AC-A0B6-462535A2F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3112" y="1687650"/>
            <a:ext cx="2293104" cy="329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6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BB3C90E2-F814-6943-9BBF-5D239D2C9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3" y="48084"/>
            <a:ext cx="10515600" cy="1325563"/>
          </a:xfrm>
        </p:spPr>
        <p:txBody>
          <a:bodyPr/>
          <a:lstStyle/>
          <a:p>
            <a:r>
              <a:rPr lang="nb-NO" dirty="0"/>
              <a:t>Følg oss gjerne på sosiale medier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3EFB2D-8231-1BD1-80A8-A89182823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6" b="32280"/>
          <a:stretch/>
        </p:blipFill>
        <p:spPr>
          <a:xfrm>
            <a:off x="9849080" y="4763"/>
            <a:ext cx="2190520" cy="706102"/>
          </a:xfrm>
          <a:prstGeom prst="rect">
            <a:avLst/>
          </a:prstGeom>
        </p:spPr>
      </p:pic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8E3053A-4E59-F37F-5D42-12F61F555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55" y="6280149"/>
            <a:ext cx="1208027" cy="3736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1CB9A0A-AF03-F2A6-B7FD-3A5A8E73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30" y="6280149"/>
            <a:ext cx="1780794" cy="373602"/>
          </a:xfrm>
          <a:prstGeom prst="rect">
            <a:avLst/>
          </a:prstGeom>
        </p:spPr>
      </p:pic>
      <p:pic>
        <p:nvPicPr>
          <p:cNvPr id="7" name="Bilde 6" descr="Et bilde som inneholder tekst, Font, Grafikk, logo&#10;&#10;Automatisk generert beskrivelse">
            <a:extLst>
              <a:ext uri="{FF2B5EF4-FFF2-40B4-BE49-F238E27FC236}">
                <a16:creationId xmlns:a16="http://schemas.microsoft.com/office/drawing/2014/main" id="{85DDDF14-7D9A-3C55-E186-3DF2AC328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6193132"/>
            <a:ext cx="1208027" cy="694735"/>
          </a:xfrm>
          <a:prstGeom prst="rect">
            <a:avLst/>
          </a:prstGeom>
        </p:spPr>
      </p:pic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CCF358ED-8C4A-0E31-0F05-847AEA59CC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53"/>
          <a:stretch/>
        </p:blipFill>
        <p:spPr>
          <a:xfrm>
            <a:off x="5992274" y="930989"/>
            <a:ext cx="6092011" cy="5641478"/>
          </a:xfrm>
          <a:prstGeom prst="rect">
            <a:avLst/>
          </a:prstGeom>
        </p:spPr>
      </p:pic>
      <p:pic>
        <p:nvPicPr>
          <p:cNvPr id="9" name="Picture 8" descr="A group of people in a group&#10;&#10;Description automatically generated">
            <a:extLst>
              <a:ext uri="{FF2B5EF4-FFF2-40B4-BE49-F238E27FC236}">
                <a16:creationId xmlns:a16="http://schemas.microsoft.com/office/drawing/2014/main" id="{ED1400F8-14F4-A1DA-7B7F-48FD894EE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9" y="1426106"/>
            <a:ext cx="5952562" cy="3261716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E37DDAC-FB8B-DC9B-45DA-14E2C1C41B30}"/>
              </a:ext>
            </a:extLst>
          </p:cNvPr>
          <p:cNvSpPr txBox="1"/>
          <p:nvPr/>
        </p:nvSpPr>
        <p:spPr>
          <a:xfrm>
            <a:off x="971677" y="4929985"/>
            <a:ext cx="40810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dirty="0">
                <a:ea typeface="+mn-lt"/>
                <a:cs typeface="+mn-lt"/>
                <a:hlinkClick r:id="rId8"/>
              </a:rPr>
              <a:t>https://www.sport4understanding.com/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6418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190</Words>
  <Application>Microsoft Office PowerPoint</Application>
  <PresentationFormat>Widescreen</PresentationFormat>
  <Paragraphs>53</Paragraphs>
  <Slides>8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Office-tema</vt:lpstr>
      <vt:lpstr>Mentor</vt:lpstr>
      <vt:lpstr>Dette er oss</vt:lpstr>
      <vt:lpstr>Vår rolle som mentor før uvekslinger</vt:lpstr>
      <vt:lpstr>Vår rolle som mentor på utvekslingene</vt:lpstr>
      <vt:lpstr>Dagene på utveksling</vt:lpstr>
      <vt:lpstr>Hva får vi ut av dette?</vt:lpstr>
      <vt:lpstr>Hvorfor er vi med på dette?</vt:lpstr>
      <vt:lpstr>Følg oss gjerne på sosiale medier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Gøril Wold Wægger</dc:creator>
  <cp:lastModifiedBy>Gøril Wold Wægger</cp:lastModifiedBy>
  <cp:revision>372</cp:revision>
  <dcterms:created xsi:type="dcterms:W3CDTF">2023-08-18T10:17:11Z</dcterms:created>
  <dcterms:modified xsi:type="dcterms:W3CDTF">2023-09-07T10:52:12Z</dcterms:modified>
</cp:coreProperties>
</file>