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61" r:id="rId5"/>
    <p:sldId id="264" r:id="rId6"/>
    <p:sldId id="262" r:id="rId7"/>
    <p:sldId id="263" r:id="rId8"/>
    <p:sldId id="265" r:id="rId9"/>
    <p:sldId id="266" r:id="rId10"/>
    <p:sldId id="267" r:id="rId11"/>
    <p:sldId id="260" r:id="rId12"/>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2A75979-703E-604F-B152-D6D5874557FE}" v="5" dt="2020-01-22T09:25:37.3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00" autoAdjust="0"/>
    <p:restoredTop sz="95204"/>
  </p:normalViewPr>
  <p:slideViewPr>
    <p:cSldViewPr snapToGrid="0">
      <p:cViewPr varScale="1">
        <p:scale>
          <a:sx n="100" d="100"/>
          <a:sy n="100" d="100"/>
        </p:scale>
        <p:origin x="344" y="16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nsen, Eivind" userId="5516f1c7-9b3f-4abd-81aa-271c0523fb14" providerId="ADAL" clId="{B2A75979-703E-604F-B152-D6D5874557FE}"/>
    <pc:docChg chg="custSel modSld sldOrd">
      <pc:chgData name="Jensen, Eivind" userId="5516f1c7-9b3f-4abd-81aa-271c0523fb14" providerId="ADAL" clId="{B2A75979-703E-604F-B152-D6D5874557FE}" dt="2020-01-26T08:28:18.342" v="3162" actId="20577"/>
      <pc:docMkLst>
        <pc:docMk/>
      </pc:docMkLst>
      <pc:sldChg chg="modSp">
        <pc:chgData name="Jensen, Eivind" userId="5516f1c7-9b3f-4abd-81aa-271c0523fb14" providerId="ADAL" clId="{B2A75979-703E-604F-B152-D6D5874557FE}" dt="2020-01-22T08:48:40.579" v="12" actId="20577"/>
        <pc:sldMkLst>
          <pc:docMk/>
          <pc:sldMk cId="263260100" sldId="261"/>
        </pc:sldMkLst>
        <pc:spChg chg="mod">
          <ac:chgData name="Jensen, Eivind" userId="5516f1c7-9b3f-4abd-81aa-271c0523fb14" providerId="ADAL" clId="{B2A75979-703E-604F-B152-D6D5874557FE}" dt="2020-01-22T08:48:40.579" v="12" actId="20577"/>
          <ac:spMkLst>
            <pc:docMk/>
            <pc:sldMk cId="263260100" sldId="261"/>
            <ac:spMk id="3" creationId="{E46138A4-1113-4565-865B-510FDF12CBC5}"/>
          </ac:spMkLst>
        </pc:spChg>
      </pc:sldChg>
      <pc:sldChg chg="modSp">
        <pc:chgData name="Jensen, Eivind" userId="5516f1c7-9b3f-4abd-81aa-271c0523fb14" providerId="ADAL" clId="{B2A75979-703E-604F-B152-D6D5874557FE}" dt="2020-01-22T09:06:24.356" v="757" actId="20577"/>
        <pc:sldMkLst>
          <pc:docMk/>
          <pc:sldMk cId="1161125289" sldId="262"/>
        </pc:sldMkLst>
        <pc:spChg chg="mod">
          <ac:chgData name="Jensen, Eivind" userId="5516f1c7-9b3f-4abd-81aa-271c0523fb14" providerId="ADAL" clId="{B2A75979-703E-604F-B152-D6D5874557FE}" dt="2020-01-22T09:00:16.247" v="276" actId="20577"/>
          <ac:spMkLst>
            <pc:docMk/>
            <pc:sldMk cId="1161125289" sldId="262"/>
            <ac:spMk id="2" creationId="{9217A45C-84A5-4556-9CEE-B51CD16FDA8B}"/>
          </ac:spMkLst>
        </pc:spChg>
        <pc:spChg chg="mod">
          <ac:chgData name="Jensen, Eivind" userId="5516f1c7-9b3f-4abd-81aa-271c0523fb14" providerId="ADAL" clId="{B2A75979-703E-604F-B152-D6D5874557FE}" dt="2020-01-22T09:06:24.356" v="757" actId="20577"/>
          <ac:spMkLst>
            <pc:docMk/>
            <pc:sldMk cId="1161125289" sldId="262"/>
            <ac:spMk id="3" creationId="{EDD2D48F-059C-4970-A87B-F5154067D6A7}"/>
          </ac:spMkLst>
        </pc:spChg>
      </pc:sldChg>
      <pc:sldChg chg="modSp ord">
        <pc:chgData name="Jensen, Eivind" userId="5516f1c7-9b3f-4abd-81aa-271c0523fb14" providerId="ADAL" clId="{B2A75979-703E-604F-B152-D6D5874557FE}" dt="2020-01-22T09:30:02.869" v="1553" actId="14100"/>
        <pc:sldMkLst>
          <pc:docMk/>
          <pc:sldMk cId="3888759800" sldId="263"/>
        </pc:sldMkLst>
        <pc:spChg chg="mod">
          <ac:chgData name="Jensen, Eivind" userId="5516f1c7-9b3f-4abd-81aa-271c0523fb14" providerId="ADAL" clId="{B2A75979-703E-604F-B152-D6D5874557FE}" dt="2020-01-22T09:30:02.869" v="1553" actId="14100"/>
          <ac:spMkLst>
            <pc:docMk/>
            <pc:sldMk cId="3888759800" sldId="263"/>
            <ac:spMk id="2" creationId="{4AF6AB08-85BE-475D-A3B3-E9A77438D364}"/>
          </ac:spMkLst>
        </pc:spChg>
        <pc:spChg chg="mod">
          <ac:chgData name="Jensen, Eivind" userId="5516f1c7-9b3f-4abd-81aa-271c0523fb14" providerId="ADAL" clId="{B2A75979-703E-604F-B152-D6D5874557FE}" dt="2020-01-22T09:29:42.868" v="1552" actId="20577"/>
          <ac:spMkLst>
            <pc:docMk/>
            <pc:sldMk cId="3888759800" sldId="263"/>
            <ac:spMk id="3" creationId="{4F437182-2CE8-46A7-A285-31A67BC27A93}"/>
          </ac:spMkLst>
        </pc:spChg>
      </pc:sldChg>
      <pc:sldChg chg="modSp">
        <pc:chgData name="Jensen, Eivind" userId="5516f1c7-9b3f-4abd-81aa-271c0523fb14" providerId="ADAL" clId="{B2A75979-703E-604F-B152-D6D5874557FE}" dt="2020-01-22T08:58:25.714" v="258" actId="20577"/>
        <pc:sldMkLst>
          <pc:docMk/>
          <pc:sldMk cId="2578158131" sldId="264"/>
        </pc:sldMkLst>
        <pc:spChg chg="mod">
          <ac:chgData name="Jensen, Eivind" userId="5516f1c7-9b3f-4abd-81aa-271c0523fb14" providerId="ADAL" clId="{B2A75979-703E-604F-B152-D6D5874557FE}" dt="2020-01-22T08:58:25.714" v="258" actId="20577"/>
          <ac:spMkLst>
            <pc:docMk/>
            <pc:sldMk cId="2578158131" sldId="264"/>
            <ac:spMk id="2" creationId="{BD3934B6-CDD1-4E00-A6AE-43A5DD7CB8CC}"/>
          </ac:spMkLst>
        </pc:spChg>
        <pc:spChg chg="mod">
          <ac:chgData name="Jensen, Eivind" userId="5516f1c7-9b3f-4abd-81aa-271c0523fb14" providerId="ADAL" clId="{B2A75979-703E-604F-B152-D6D5874557FE}" dt="2020-01-22T08:58:18.215" v="257" actId="27636"/>
          <ac:spMkLst>
            <pc:docMk/>
            <pc:sldMk cId="2578158131" sldId="264"/>
            <ac:spMk id="3" creationId="{086B726F-A403-4EFF-90ED-83234E99ADB2}"/>
          </ac:spMkLst>
        </pc:spChg>
      </pc:sldChg>
      <pc:sldChg chg="modSp">
        <pc:chgData name="Jensen, Eivind" userId="5516f1c7-9b3f-4abd-81aa-271c0523fb14" providerId="ADAL" clId="{B2A75979-703E-604F-B152-D6D5874557FE}" dt="2020-01-26T08:28:18.342" v="3162" actId="20577"/>
        <pc:sldMkLst>
          <pc:docMk/>
          <pc:sldMk cId="158297801" sldId="265"/>
        </pc:sldMkLst>
        <pc:spChg chg="mod">
          <ac:chgData name="Jensen, Eivind" userId="5516f1c7-9b3f-4abd-81aa-271c0523fb14" providerId="ADAL" clId="{B2A75979-703E-604F-B152-D6D5874557FE}" dt="2020-01-22T09:36:59.656" v="1897" actId="20577"/>
          <ac:spMkLst>
            <pc:docMk/>
            <pc:sldMk cId="158297801" sldId="265"/>
            <ac:spMk id="2" creationId="{7CE09B9B-6032-40A6-9F3E-09CEAAC3411D}"/>
          </ac:spMkLst>
        </pc:spChg>
        <pc:spChg chg="mod">
          <ac:chgData name="Jensen, Eivind" userId="5516f1c7-9b3f-4abd-81aa-271c0523fb14" providerId="ADAL" clId="{B2A75979-703E-604F-B152-D6D5874557FE}" dt="2020-01-26T08:28:18.342" v="3162" actId="20577"/>
          <ac:spMkLst>
            <pc:docMk/>
            <pc:sldMk cId="158297801" sldId="265"/>
            <ac:spMk id="3" creationId="{6942CB61-A7C3-459E-9F2C-FA18144FF26B}"/>
          </ac:spMkLst>
        </pc:spChg>
      </pc:sldChg>
      <pc:sldChg chg="modSp">
        <pc:chgData name="Jensen, Eivind" userId="5516f1c7-9b3f-4abd-81aa-271c0523fb14" providerId="ADAL" clId="{B2A75979-703E-604F-B152-D6D5874557FE}" dt="2020-01-22T10:00:23.749" v="3131" actId="20577"/>
        <pc:sldMkLst>
          <pc:docMk/>
          <pc:sldMk cId="876656658" sldId="266"/>
        </pc:sldMkLst>
        <pc:spChg chg="mod">
          <ac:chgData name="Jensen, Eivind" userId="5516f1c7-9b3f-4abd-81aa-271c0523fb14" providerId="ADAL" clId="{B2A75979-703E-604F-B152-D6D5874557FE}" dt="2020-01-22T09:55:27.333" v="2846" actId="20577"/>
          <ac:spMkLst>
            <pc:docMk/>
            <pc:sldMk cId="876656658" sldId="266"/>
            <ac:spMk id="2" creationId="{4EDA361C-C910-4F66-8827-FDF86B2D5108}"/>
          </ac:spMkLst>
        </pc:spChg>
        <pc:spChg chg="mod">
          <ac:chgData name="Jensen, Eivind" userId="5516f1c7-9b3f-4abd-81aa-271c0523fb14" providerId="ADAL" clId="{B2A75979-703E-604F-B152-D6D5874557FE}" dt="2020-01-22T10:00:23.749" v="3131" actId="20577"/>
          <ac:spMkLst>
            <pc:docMk/>
            <pc:sldMk cId="876656658" sldId="266"/>
            <ac:spMk id="3" creationId="{C602994B-A7F8-4C3D-BD3B-9BE3C4B4760C}"/>
          </ac:spMkLst>
        </pc:spChg>
      </pc:sldChg>
      <pc:sldChg chg="modSp">
        <pc:chgData name="Jensen, Eivind" userId="5516f1c7-9b3f-4abd-81aa-271c0523fb14" providerId="ADAL" clId="{B2A75979-703E-604F-B152-D6D5874557FE}" dt="2020-01-22T09:54:49.364" v="2841" actId="20577"/>
        <pc:sldMkLst>
          <pc:docMk/>
          <pc:sldMk cId="186508132" sldId="267"/>
        </pc:sldMkLst>
        <pc:spChg chg="mod">
          <ac:chgData name="Jensen, Eivind" userId="5516f1c7-9b3f-4abd-81aa-271c0523fb14" providerId="ADAL" clId="{B2A75979-703E-604F-B152-D6D5874557FE}" dt="2020-01-22T09:54:49.364" v="2841" actId="20577"/>
          <ac:spMkLst>
            <pc:docMk/>
            <pc:sldMk cId="186508132" sldId="267"/>
            <ac:spMk id="3" creationId="{24A70545-9888-4E87-835D-EF033E12EB6B}"/>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tellysbil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2A4C449-DB01-4416-B6E8-483D8B992614}"/>
              </a:ext>
            </a:extLst>
          </p:cNvPr>
          <p:cNvSpPr>
            <a:spLocks noGrp="1"/>
          </p:cNvSpPr>
          <p:nvPr>
            <p:ph type="ctrTitle"/>
          </p:nvPr>
        </p:nvSpPr>
        <p:spPr>
          <a:xfrm>
            <a:off x="1066800" y="1929051"/>
            <a:ext cx="10058399" cy="2044230"/>
          </a:xfrm>
        </p:spPr>
        <p:txBody>
          <a:bodyPr anchor="b">
            <a:normAutofit/>
          </a:bodyPr>
          <a:lstStyle>
            <a:lvl1pPr algn="ctr">
              <a:defRPr sz="6000">
                <a:solidFill>
                  <a:srgbClr val="002060"/>
                </a:solidFill>
                <a:latin typeface="Amplitude-Bold" panose="02000806050000020004" pitchFamily="2" charset="0"/>
                <a:cs typeface="Amplitude-Bold" panose="02000806050000020004" pitchFamily="2" charset="0"/>
              </a:defRPr>
            </a:lvl1pPr>
          </a:lstStyle>
          <a:p>
            <a:r>
              <a:rPr lang="nb-NO"/>
              <a:t>Klikk for å redigere tittelstil</a:t>
            </a:r>
            <a:endParaRPr lang="nb-NO" dirty="0"/>
          </a:p>
        </p:txBody>
      </p:sp>
      <p:sp>
        <p:nvSpPr>
          <p:cNvPr id="3" name="Undertittel 2">
            <a:extLst>
              <a:ext uri="{FF2B5EF4-FFF2-40B4-BE49-F238E27FC236}">
                <a16:creationId xmlns:a16="http://schemas.microsoft.com/office/drawing/2014/main" id="{DC38B60F-5252-4A5F-BB3F-6F1FF8BA55CC}"/>
              </a:ext>
            </a:extLst>
          </p:cNvPr>
          <p:cNvSpPr>
            <a:spLocks noGrp="1"/>
          </p:cNvSpPr>
          <p:nvPr>
            <p:ph type="subTitle" idx="1"/>
          </p:nvPr>
        </p:nvSpPr>
        <p:spPr>
          <a:xfrm>
            <a:off x="1523999" y="4210365"/>
            <a:ext cx="9144000" cy="1007285"/>
          </a:xfrm>
        </p:spPr>
        <p:txBody>
          <a:bodyPr>
            <a:normAutofit/>
          </a:bodyPr>
          <a:lstStyle>
            <a:lvl1pPr marL="0" indent="0" algn="ctr">
              <a:buNone/>
              <a:defRPr sz="3200">
                <a:solidFill>
                  <a:srgbClr val="002060"/>
                </a:solidFill>
                <a:latin typeface="AmplitudeWide-Light" panose="02000603040000020004" pitchFamily="2" charset="0"/>
                <a:cs typeface="AmplitudeWide-Light" panose="020006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endParaRPr lang="nb-NO" dirty="0"/>
          </a:p>
        </p:txBody>
      </p:sp>
      <p:pic>
        <p:nvPicPr>
          <p:cNvPr id="6" name="Bilde 5">
            <a:extLst>
              <a:ext uri="{FF2B5EF4-FFF2-40B4-BE49-F238E27FC236}">
                <a16:creationId xmlns:a16="http://schemas.microsoft.com/office/drawing/2014/main" id="{16981296-039D-42CD-BB63-0735737D269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41864" y="6107421"/>
            <a:ext cx="1108272" cy="454676"/>
          </a:xfrm>
          <a:prstGeom prst="rect">
            <a:avLst/>
          </a:prstGeom>
        </p:spPr>
      </p:pic>
    </p:spTree>
    <p:extLst>
      <p:ext uri="{BB962C8B-B14F-4D97-AF65-F5344CB8AC3E}">
        <p14:creationId xmlns:p14="http://schemas.microsoft.com/office/powerpoint/2010/main" val="263132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bg>
      <p:bgPr>
        <a:solidFill>
          <a:schemeClr val="bg1"/>
        </a:solidFill>
        <a:effectLst/>
      </p:bgPr>
    </p:bg>
    <p:spTree>
      <p:nvGrpSpPr>
        <p:cNvPr id="1" name=""/>
        <p:cNvGrpSpPr/>
        <p:nvPr/>
      </p:nvGrpSpPr>
      <p:grpSpPr>
        <a:xfrm>
          <a:off x="0" y="0"/>
          <a:ext cx="0" cy="0"/>
          <a:chOff x="0" y="0"/>
          <a:chExt cx="0" cy="0"/>
        </a:xfrm>
      </p:grpSpPr>
      <p:pic>
        <p:nvPicPr>
          <p:cNvPr id="8" name="Bilde 7" descr="Et bilde som inneholder objekt&#10;&#10;Automatisk generert beskrivelse">
            <a:extLst>
              <a:ext uri="{FF2B5EF4-FFF2-40B4-BE49-F238E27FC236}">
                <a16:creationId xmlns:a16="http://schemas.microsoft.com/office/drawing/2014/main" id="{B6BE0329-763B-46AE-9B62-446B873DF115}"/>
              </a:ext>
            </a:extLst>
          </p:cNvPr>
          <p:cNvPicPr>
            <a:picLocks noChangeAspect="1"/>
          </p:cNvPicPr>
          <p:nvPr userDrawn="1"/>
        </p:nvPicPr>
        <p:blipFill rotWithShape="1">
          <a:blip r:embed="rId2">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
        <p:nvSpPr>
          <p:cNvPr id="2" name="Tittel 1">
            <a:extLst>
              <a:ext uri="{FF2B5EF4-FFF2-40B4-BE49-F238E27FC236}">
                <a16:creationId xmlns:a16="http://schemas.microsoft.com/office/drawing/2014/main" id="{E4A408D6-7E2D-4895-A551-92562899A59B}"/>
              </a:ext>
            </a:extLst>
          </p:cNvPr>
          <p:cNvSpPr>
            <a:spLocks noGrp="1"/>
          </p:cNvSpPr>
          <p:nvPr>
            <p:ph type="title"/>
          </p:nvPr>
        </p:nvSpPr>
        <p:spPr>
          <a:xfrm>
            <a:off x="838201" y="365125"/>
            <a:ext cx="9509448" cy="1325563"/>
          </a:xfrm>
        </p:spPr>
        <p:txBody>
          <a:bodyPr/>
          <a:lstStyle/>
          <a:p>
            <a:r>
              <a:rPr lang="nb-NO"/>
              <a:t>Klikk for å redigere tittelstil</a:t>
            </a:r>
          </a:p>
        </p:txBody>
      </p:sp>
      <p:sp>
        <p:nvSpPr>
          <p:cNvPr id="3" name="Plassholder for innhold 2">
            <a:extLst>
              <a:ext uri="{FF2B5EF4-FFF2-40B4-BE49-F238E27FC236}">
                <a16:creationId xmlns:a16="http://schemas.microsoft.com/office/drawing/2014/main" id="{2BCB0942-96F1-47BA-A757-AC9363236A0B}"/>
              </a:ext>
            </a:extLst>
          </p:cNvPr>
          <p:cNvSpPr>
            <a:spLocks noGrp="1"/>
          </p:cNvSpPr>
          <p:nvPr>
            <p:ph idx="1"/>
          </p:nvPr>
        </p:nvSpPr>
        <p:spPr>
          <a:xfrm>
            <a:off x="838200" y="1825625"/>
            <a:ext cx="10515600"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16" name="Bilde 15" descr="Et bilde som inneholder skilt, utendørs&#10;&#10;Automatisk generert beskrivelse">
            <a:extLst>
              <a:ext uri="{FF2B5EF4-FFF2-40B4-BE49-F238E27FC236}">
                <a16:creationId xmlns:a16="http://schemas.microsoft.com/office/drawing/2014/main" id="{010D7B47-8D24-456F-A83E-3704ACC5629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78753"/>
          <a:stretch/>
        </p:blipFill>
        <p:spPr>
          <a:xfrm>
            <a:off x="10698972" y="561100"/>
            <a:ext cx="667628" cy="933612"/>
          </a:xfrm>
          <a:prstGeom prst="rect">
            <a:avLst/>
          </a:prstGeom>
        </p:spPr>
      </p:pic>
      <p:pic>
        <p:nvPicPr>
          <p:cNvPr id="5" name="Bilde 4">
            <a:extLst>
              <a:ext uri="{FF2B5EF4-FFF2-40B4-BE49-F238E27FC236}">
                <a16:creationId xmlns:a16="http://schemas.microsoft.com/office/drawing/2014/main" id="{18D93345-57C9-4556-BE3E-0FB559F72BC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spTree>
    <p:extLst>
      <p:ext uri="{BB962C8B-B14F-4D97-AF65-F5344CB8AC3E}">
        <p14:creationId xmlns:p14="http://schemas.microsoft.com/office/powerpoint/2010/main" val="23945851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2E8AB8F-E57A-4E09-A901-4E0AA7E63DAE}"/>
              </a:ext>
            </a:extLst>
          </p:cNvPr>
          <p:cNvSpPr>
            <a:spLocks noGrp="1"/>
          </p:cNvSpPr>
          <p:nvPr>
            <p:ph type="title"/>
          </p:nvPr>
        </p:nvSpPr>
        <p:spPr/>
        <p:txBody>
          <a:bodyPr/>
          <a:lstStyle/>
          <a:p>
            <a:r>
              <a:rPr lang="nb-NO"/>
              <a:t>Klikk for å redigere tittelstil</a:t>
            </a:r>
            <a:endParaRPr lang="nb-NO" dirty="0"/>
          </a:p>
        </p:txBody>
      </p:sp>
      <p:sp>
        <p:nvSpPr>
          <p:cNvPr id="3" name="Plassholder for innhold 2">
            <a:extLst>
              <a:ext uri="{FF2B5EF4-FFF2-40B4-BE49-F238E27FC236}">
                <a16:creationId xmlns:a16="http://schemas.microsoft.com/office/drawing/2014/main" id="{FCBA91BF-6DD0-4AE8-858B-7724B71AD0B4}"/>
              </a:ext>
            </a:extLst>
          </p:cNvPr>
          <p:cNvSpPr>
            <a:spLocks noGrp="1"/>
          </p:cNvSpPr>
          <p:nvPr>
            <p:ph sz="half" idx="1"/>
          </p:nvPr>
        </p:nvSpPr>
        <p:spPr>
          <a:xfrm>
            <a:off x="838200" y="1825625"/>
            <a:ext cx="5022273" cy="435133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pic>
        <p:nvPicPr>
          <p:cNvPr id="5" name="Bilde 4">
            <a:extLst>
              <a:ext uri="{FF2B5EF4-FFF2-40B4-BE49-F238E27FC236}">
                <a16:creationId xmlns:a16="http://schemas.microsoft.com/office/drawing/2014/main" id="{90B42488-BF99-4D0D-A962-C47BE870F1E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6" name="Bilde 5" descr="Et bilde som inneholder objekt&#10;&#10;Automatisk generert beskrivelse">
            <a:extLst>
              <a:ext uri="{FF2B5EF4-FFF2-40B4-BE49-F238E27FC236}">
                <a16:creationId xmlns:a16="http://schemas.microsoft.com/office/drawing/2014/main" id="{8D8A4AFA-6C61-4FE6-B95C-31D21FE41ED5}"/>
              </a:ext>
            </a:extLst>
          </p:cNvPr>
          <p:cNvPicPr>
            <a:picLocks noChangeAspect="1"/>
          </p:cNvPicPr>
          <p:nvPr userDrawn="1"/>
        </p:nvPicPr>
        <p:blipFill rotWithShape="1">
          <a:blip r:embed="rId3">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1128704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6C188FA-3A21-4862-951C-9032E391260B}"/>
              </a:ext>
            </a:extLst>
          </p:cNvPr>
          <p:cNvSpPr>
            <a:spLocks noGrp="1"/>
          </p:cNvSpPr>
          <p:nvPr>
            <p:ph type="title"/>
          </p:nvPr>
        </p:nvSpPr>
        <p:spPr>
          <a:xfrm>
            <a:off x="839788" y="365125"/>
            <a:ext cx="9405224"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484E3F4B-0898-4F13-A192-BDCC106DDB30}"/>
              </a:ext>
            </a:extLst>
          </p:cNvPr>
          <p:cNvSpPr>
            <a:spLocks noGrp="1"/>
          </p:cNvSpPr>
          <p:nvPr>
            <p:ph type="body" idx="1"/>
          </p:nvPr>
        </p:nvSpPr>
        <p:spPr>
          <a:xfrm>
            <a:off x="839788" y="1681163"/>
            <a:ext cx="5157787" cy="823912"/>
          </a:xfrm>
        </p:spPr>
        <p:txBody>
          <a:bodyPr anchor="b"/>
          <a:lstStyle>
            <a:lvl1pPr marL="0" indent="0">
              <a:buNone/>
              <a:defRPr sz="2400" b="1">
                <a:latin typeface="Amplitude Bold" panose="02000503000000000000" pitchFamily="2"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Rediger tekststiler i malen</a:t>
            </a:r>
          </a:p>
        </p:txBody>
      </p:sp>
      <p:sp>
        <p:nvSpPr>
          <p:cNvPr id="4" name="Plassholder for innhold 3">
            <a:extLst>
              <a:ext uri="{FF2B5EF4-FFF2-40B4-BE49-F238E27FC236}">
                <a16:creationId xmlns:a16="http://schemas.microsoft.com/office/drawing/2014/main" id="{0536C8D2-BE58-4EC5-B2C6-B2A2C5560304}"/>
              </a:ext>
            </a:extLst>
          </p:cNvPr>
          <p:cNvSpPr>
            <a:spLocks noGrp="1"/>
          </p:cNvSpPr>
          <p:nvPr>
            <p:ph sz="half" idx="2"/>
          </p:nvPr>
        </p:nvSpPr>
        <p:spPr>
          <a:xfrm>
            <a:off x="839788" y="2505075"/>
            <a:ext cx="5157787"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39723970-F694-4144-A377-BFEA37B6AB81}"/>
              </a:ext>
            </a:extLst>
          </p:cNvPr>
          <p:cNvSpPr>
            <a:spLocks noGrp="1"/>
          </p:cNvSpPr>
          <p:nvPr>
            <p:ph type="body" sz="quarter" idx="3"/>
          </p:nvPr>
        </p:nvSpPr>
        <p:spPr>
          <a:xfrm>
            <a:off x="6172200" y="1681163"/>
            <a:ext cx="5183188" cy="823912"/>
          </a:xfrm>
        </p:spPr>
        <p:txBody>
          <a:bodyPr anchor="b">
            <a:normAutofit/>
          </a:bodyPr>
          <a:lstStyle>
            <a:lvl1pPr marL="0" indent="0">
              <a:buNone/>
              <a:defRPr lang="nb-NO" sz="2400" b="1" kern="1200" dirty="0">
                <a:solidFill>
                  <a:srgbClr val="002060"/>
                </a:solidFill>
                <a:latin typeface="Amplitude Bold" panose="02000503000000000000" pitchFamily="2"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nb-NO"/>
              <a:t>Rediger tekststiler i malen</a:t>
            </a:r>
          </a:p>
        </p:txBody>
      </p:sp>
      <p:sp>
        <p:nvSpPr>
          <p:cNvPr id="6" name="Plassholder for innhold 5">
            <a:extLst>
              <a:ext uri="{FF2B5EF4-FFF2-40B4-BE49-F238E27FC236}">
                <a16:creationId xmlns:a16="http://schemas.microsoft.com/office/drawing/2014/main" id="{571476B8-A118-4730-BAC0-2BBE38D4C531}"/>
              </a:ext>
            </a:extLst>
          </p:cNvPr>
          <p:cNvSpPr>
            <a:spLocks noGrp="1"/>
          </p:cNvSpPr>
          <p:nvPr>
            <p:ph sz="quarter" idx="4"/>
          </p:nvPr>
        </p:nvSpPr>
        <p:spPr>
          <a:xfrm>
            <a:off x="6172200" y="2505075"/>
            <a:ext cx="5183188" cy="3684588"/>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pic>
        <p:nvPicPr>
          <p:cNvPr id="7" name="Bilde 6">
            <a:extLst>
              <a:ext uri="{FF2B5EF4-FFF2-40B4-BE49-F238E27FC236}">
                <a16:creationId xmlns:a16="http://schemas.microsoft.com/office/drawing/2014/main" id="{F9A00C6D-01E7-4635-ACC0-6E2F725018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8" name="Bilde 7" descr="Et bilde som inneholder objekt&#10;&#10;Automatisk generert beskrivelse">
            <a:extLst>
              <a:ext uri="{FF2B5EF4-FFF2-40B4-BE49-F238E27FC236}">
                <a16:creationId xmlns:a16="http://schemas.microsoft.com/office/drawing/2014/main" id="{276F7AF6-BE6E-4571-82C8-D4F235E23932}"/>
              </a:ext>
            </a:extLst>
          </p:cNvPr>
          <p:cNvPicPr>
            <a:picLocks noChangeAspect="1"/>
          </p:cNvPicPr>
          <p:nvPr userDrawn="1"/>
        </p:nvPicPr>
        <p:blipFill rotWithShape="1">
          <a:blip r:embed="rId3">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2176636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1641B0-E96D-49E0-91E2-D2E81B6F8213}"/>
              </a:ext>
            </a:extLst>
          </p:cNvPr>
          <p:cNvSpPr>
            <a:spLocks noGrp="1"/>
          </p:cNvSpPr>
          <p:nvPr>
            <p:ph type="title"/>
          </p:nvPr>
        </p:nvSpPr>
        <p:spPr/>
        <p:txBody>
          <a:bodyPr/>
          <a:lstStyle/>
          <a:p>
            <a:r>
              <a:rPr lang="nb-NO"/>
              <a:t>Klikk for å redigere tittelstil</a:t>
            </a:r>
          </a:p>
        </p:txBody>
      </p:sp>
      <p:pic>
        <p:nvPicPr>
          <p:cNvPr id="3" name="Bilde 2">
            <a:extLst>
              <a:ext uri="{FF2B5EF4-FFF2-40B4-BE49-F238E27FC236}">
                <a16:creationId xmlns:a16="http://schemas.microsoft.com/office/drawing/2014/main" id="{2A41BA9F-7F97-4D0F-BC63-4B4E06A09DA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4" name="Bilde 3" descr="Et bilde som inneholder objekt&#10;&#10;Automatisk generert beskrivelse">
            <a:extLst>
              <a:ext uri="{FF2B5EF4-FFF2-40B4-BE49-F238E27FC236}">
                <a16:creationId xmlns:a16="http://schemas.microsoft.com/office/drawing/2014/main" id="{CE73F522-F73B-41D3-B7EF-3B6845329561}"/>
              </a:ext>
            </a:extLst>
          </p:cNvPr>
          <p:cNvPicPr>
            <a:picLocks noChangeAspect="1"/>
          </p:cNvPicPr>
          <p:nvPr userDrawn="1"/>
        </p:nvPicPr>
        <p:blipFill rotWithShape="1">
          <a:blip r:embed="rId3">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3396420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6AC85A50-0567-4D57-9A32-E86586F97BE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6755" y="6066347"/>
            <a:ext cx="1465395" cy="415452"/>
          </a:xfrm>
          <a:prstGeom prst="rect">
            <a:avLst/>
          </a:prstGeom>
        </p:spPr>
      </p:pic>
      <p:pic>
        <p:nvPicPr>
          <p:cNvPr id="5" name="Bilde 4">
            <a:extLst>
              <a:ext uri="{FF2B5EF4-FFF2-40B4-BE49-F238E27FC236}">
                <a16:creationId xmlns:a16="http://schemas.microsoft.com/office/drawing/2014/main" id="{A2B77190-1BD0-4BFF-A29B-B577FA3E8EC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4" name="Bilde 3" descr="Et bilde som inneholder objekt&#10;&#10;Automatisk generert beskrivelse">
            <a:extLst>
              <a:ext uri="{FF2B5EF4-FFF2-40B4-BE49-F238E27FC236}">
                <a16:creationId xmlns:a16="http://schemas.microsoft.com/office/drawing/2014/main" id="{BA239EDC-A698-436E-B8A9-0EF8ACCF11E3}"/>
              </a:ext>
            </a:extLst>
          </p:cNvPr>
          <p:cNvPicPr>
            <a:picLocks noChangeAspect="1"/>
          </p:cNvPicPr>
          <p:nvPr userDrawn="1"/>
        </p:nvPicPr>
        <p:blipFill rotWithShape="1">
          <a:blip r:embed="rId4">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1693384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CA06270-511C-4068-B5FF-E764E93419D1}"/>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164E8FAC-0A46-4922-8D9E-716FF35197FE}"/>
              </a:ext>
            </a:extLst>
          </p:cNvPr>
          <p:cNvSpPr>
            <a:spLocks noGrp="1"/>
          </p:cNvSpPr>
          <p:nvPr>
            <p:ph idx="1"/>
          </p:nvPr>
        </p:nvSpPr>
        <p:spPr>
          <a:xfrm>
            <a:off x="5183188" y="2049462"/>
            <a:ext cx="6172200"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4" name="Plassholder for tekst 3">
            <a:extLst>
              <a:ext uri="{FF2B5EF4-FFF2-40B4-BE49-F238E27FC236}">
                <a16:creationId xmlns:a16="http://schemas.microsoft.com/office/drawing/2014/main" id="{90F5BF57-9DCA-49B9-A251-D37B3D1A1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B76E5630-B552-4A05-96E6-E3D04F4EBF1B}"/>
              </a:ext>
            </a:extLst>
          </p:cNvPr>
          <p:cNvSpPr>
            <a:spLocks noGrp="1"/>
          </p:cNvSpPr>
          <p:nvPr>
            <p:ph type="dt" sz="half" idx="10"/>
          </p:nvPr>
        </p:nvSpPr>
        <p:spPr>
          <a:xfrm>
            <a:off x="838200" y="6356350"/>
            <a:ext cx="2743200" cy="365125"/>
          </a:xfrm>
          <a:prstGeom prst="rect">
            <a:avLst/>
          </a:prstGeom>
        </p:spPr>
        <p:txBody>
          <a:bodyPr/>
          <a:lstStyle/>
          <a:p>
            <a:fld id="{F7855145-22EE-4A99-88A6-83074E50686C}" type="datetimeFigureOut">
              <a:rPr lang="nb-NO" smtClean="0"/>
              <a:t>26.01.2020</a:t>
            </a:fld>
            <a:endParaRPr lang="nb-NO"/>
          </a:p>
        </p:txBody>
      </p:sp>
      <p:sp>
        <p:nvSpPr>
          <p:cNvPr id="6" name="Plassholder for bunntekst 5">
            <a:extLst>
              <a:ext uri="{FF2B5EF4-FFF2-40B4-BE49-F238E27FC236}">
                <a16:creationId xmlns:a16="http://schemas.microsoft.com/office/drawing/2014/main" id="{E040B6DE-332B-4485-AEB2-B186D89B9B8E}"/>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1A826E6F-DA37-464D-A491-DBAE0BF675DB}"/>
              </a:ext>
            </a:extLst>
          </p:cNvPr>
          <p:cNvSpPr>
            <a:spLocks noGrp="1"/>
          </p:cNvSpPr>
          <p:nvPr>
            <p:ph type="sldNum" sz="quarter" idx="12"/>
          </p:nvPr>
        </p:nvSpPr>
        <p:spPr>
          <a:xfrm>
            <a:off x="8610600" y="6356350"/>
            <a:ext cx="2743200" cy="365125"/>
          </a:xfrm>
          <a:prstGeom prst="rect">
            <a:avLst/>
          </a:prstGeom>
        </p:spPr>
        <p:txBody>
          <a:bodyPr/>
          <a:lstStyle/>
          <a:p>
            <a:fld id="{33E0BDD7-6D86-4ABC-8FC9-F03F9FD73029}" type="slidenum">
              <a:rPr lang="nb-NO" smtClean="0"/>
              <a:t>‹#›</a:t>
            </a:fld>
            <a:endParaRPr lang="nb-NO"/>
          </a:p>
        </p:txBody>
      </p:sp>
      <p:pic>
        <p:nvPicPr>
          <p:cNvPr id="8" name="Bilde 7">
            <a:extLst>
              <a:ext uri="{FF2B5EF4-FFF2-40B4-BE49-F238E27FC236}">
                <a16:creationId xmlns:a16="http://schemas.microsoft.com/office/drawing/2014/main" id="{2345CBBC-E2FD-4B7D-A489-A2A39D7817D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9" name="Bilde 8" descr="Et bilde som inneholder objekt&#10;&#10;Automatisk generert beskrivelse">
            <a:extLst>
              <a:ext uri="{FF2B5EF4-FFF2-40B4-BE49-F238E27FC236}">
                <a16:creationId xmlns:a16="http://schemas.microsoft.com/office/drawing/2014/main" id="{065F9814-D25B-471D-A1D8-2B7843607430}"/>
              </a:ext>
            </a:extLst>
          </p:cNvPr>
          <p:cNvPicPr>
            <a:picLocks noChangeAspect="1"/>
          </p:cNvPicPr>
          <p:nvPr userDrawn="1"/>
        </p:nvPicPr>
        <p:blipFill rotWithShape="1">
          <a:blip r:embed="rId3">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22588944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2730D4CC-BA90-4A9C-86E8-D23199B53485}"/>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bilde 2">
            <a:extLst>
              <a:ext uri="{FF2B5EF4-FFF2-40B4-BE49-F238E27FC236}">
                <a16:creationId xmlns:a16="http://schemas.microsoft.com/office/drawing/2014/main" id="{4004A84D-C1F9-44D8-82FA-74A419F6219E}"/>
              </a:ext>
            </a:extLst>
          </p:cNvPr>
          <p:cNvSpPr>
            <a:spLocks noGrp="1"/>
          </p:cNvSpPr>
          <p:nvPr>
            <p:ph type="pic" idx="1"/>
          </p:nvPr>
        </p:nvSpPr>
        <p:spPr>
          <a:xfrm>
            <a:off x="5183188" y="2049462"/>
            <a:ext cx="6169024"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a:t>Klikk på ikonet for å legge til et bilde</a:t>
            </a:r>
          </a:p>
        </p:txBody>
      </p:sp>
      <p:sp>
        <p:nvSpPr>
          <p:cNvPr id="4" name="Plassholder for tekst 3">
            <a:extLst>
              <a:ext uri="{FF2B5EF4-FFF2-40B4-BE49-F238E27FC236}">
                <a16:creationId xmlns:a16="http://schemas.microsoft.com/office/drawing/2014/main" id="{116B1CE3-F7F5-4301-85A8-8EA42B2D3D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Rediger tekststiler i malen</a:t>
            </a:r>
          </a:p>
        </p:txBody>
      </p:sp>
      <p:sp>
        <p:nvSpPr>
          <p:cNvPr id="5" name="Plassholder for dato 4">
            <a:extLst>
              <a:ext uri="{FF2B5EF4-FFF2-40B4-BE49-F238E27FC236}">
                <a16:creationId xmlns:a16="http://schemas.microsoft.com/office/drawing/2014/main" id="{4EC9D366-50B2-49BD-BFC7-CA56D742D43D}"/>
              </a:ext>
            </a:extLst>
          </p:cNvPr>
          <p:cNvSpPr>
            <a:spLocks noGrp="1"/>
          </p:cNvSpPr>
          <p:nvPr>
            <p:ph type="dt" sz="half" idx="10"/>
          </p:nvPr>
        </p:nvSpPr>
        <p:spPr>
          <a:xfrm>
            <a:off x="838200" y="6356350"/>
            <a:ext cx="2743200" cy="365125"/>
          </a:xfrm>
          <a:prstGeom prst="rect">
            <a:avLst/>
          </a:prstGeom>
        </p:spPr>
        <p:txBody>
          <a:bodyPr/>
          <a:lstStyle/>
          <a:p>
            <a:fld id="{F7855145-22EE-4A99-88A6-83074E50686C}" type="datetimeFigureOut">
              <a:rPr lang="nb-NO" smtClean="0"/>
              <a:t>26.01.2020</a:t>
            </a:fld>
            <a:endParaRPr lang="nb-NO"/>
          </a:p>
        </p:txBody>
      </p:sp>
      <p:sp>
        <p:nvSpPr>
          <p:cNvPr id="6" name="Plassholder for bunntekst 5">
            <a:extLst>
              <a:ext uri="{FF2B5EF4-FFF2-40B4-BE49-F238E27FC236}">
                <a16:creationId xmlns:a16="http://schemas.microsoft.com/office/drawing/2014/main" id="{70EA6A08-3F89-4E3C-93F7-8E88C6D0D317}"/>
              </a:ext>
            </a:extLst>
          </p:cNvPr>
          <p:cNvSpPr>
            <a:spLocks noGrp="1"/>
          </p:cNvSpPr>
          <p:nvPr>
            <p:ph type="ftr" sz="quarter" idx="11"/>
          </p:nvPr>
        </p:nvSpPr>
        <p:spPr>
          <a:xfrm>
            <a:off x="4038600" y="6356350"/>
            <a:ext cx="4114800" cy="365125"/>
          </a:xfrm>
          <a:prstGeom prst="rect">
            <a:avLst/>
          </a:prstGeom>
        </p:spPr>
        <p:txBody>
          <a:bodyPr/>
          <a:lstStyle/>
          <a:p>
            <a:endParaRPr lang="nb-NO"/>
          </a:p>
        </p:txBody>
      </p:sp>
      <p:sp>
        <p:nvSpPr>
          <p:cNvPr id="7" name="Plassholder for lysbildenummer 6">
            <a:extLst>
              <a:ext uri="{FF2B5EF4-FFF2-40B4-BE49-F238E27FC236}">
                <a16:creationId xmlns:a16="http://schemas.microsoft.com/office/drawing/2014/main" id="{67337E67-EC5B-4D33-93EC-7D708881E284}"/>
              </a:ext>
            </a:extLst>
          </p:cNvPr>
          <p:cNvSpPr>
            <a:spLocks noGrp="1"/>
          </p:cNvSpPr>
          <p:nvPr>
            <p:ph type="sldNum" sz="quarter" idx="12"/>
          </p:nvPr>
        </p:nvSpPr>
        <p:spPr>
          <a:xfrm>
            <a:off x="8610600" y="6356350"/>
            <a:ext cx="2743200" cy="365125"/>
          </a:xfrm>
          <a:prstGeom prst="rect">
            <a:avLst/>
          </a:prstGeom>
        </p:spPr>
        <p:txBody>
          <a:bodyPr/>
          <a:lstStyle/>
          <a:p>
            <a:fld id="{33E0BDD7-6D86-4ABC-8FC9-F03F9FD73029}" type="slidenum">
              <a:rPr lang="nb-NO" smtClean="0"/>
              <a:t>‹#›</a:t>
            </a:fld>
            <a:endParaRPr lang="nb-NO"/>
          </a:p>
        </p:txBody>
      </p:sp>
      <p:pic>
        <p:nvPicPr>
          <p:cNvPr id="8" name="Bilde 7">
            <a:extLst>
              <a:ext uri="{FF2B5EF4-FFF2-40B4-BE49-F238E27FC236}">
                <a16:creationId xmlns:a16="http://schemas.microsoft.com/office/drawing/2014/main" id="{36226A3B-4E75-402A-9DB2-0BC81411DDD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185509"/>
            <a:ext cx="12192000" cy="674858"/>
          </a:xfrm>
          <a:prstGeom prst="rect">
            <a:avLst/>
          </a:prstGeom>
        </p:spPr>
      </p:pic>
      <p:pic>
        <p:nvPicPr>
          <p:cNvPr id="9" name="Bilde 8" descr="Et bilde som inneholder objekt&#10;&#10;Automatisk generert beskrivelse">
            <a:extLst>
              <a:ext uri="{FF2B5EF4-FFF2-40B4-BE49-F238E27FC236}">
                <a16:creationId xmlns:a16="http://schemas.microsoft.com/office/drawing/2014/main" id="{D7731266-C3A6-4BFD-8348-54AD00728B96}"/>
              </a:ext>
            </a:extLst>
          </p:cNvPr>
          <p:cNvPicPr>
            <a:picLocks noChangeAspect="1"/>
          </p:cNvPicPr>
          <p:nvPr userDrawn="1"/>
        </p:nvPicPr>
        <p:blipFill rotWithShape="1">
          <a:blip r:embed="rId3">
            <a:alphaModFix amt="3000"/>
            <a:extLst>
              <a:ext uri="{28A0092B-C50C-407E-A947-70E740481C1C}">
                <a14:useLocalDpi xmlns:a14="http://schemas.microsoft.com/office/drawing/2010/main" val="0"/>
              </a:ext>
            </a:extLst>
          </a:blip>
          <a:srcRect l="-1" r="15477" b="2549"/>
          <a:stretch/>
        </p:blipFill>
        <p:spPr>
          <a:xfrm rot="19384518">
            <a:off x="3524651" y="1229659"/>
            <a:ext cx="10955873" cy="7213903"/>
          </a:xfrm>
          <a:prstGeom prst="rect">
            <a:avLst/>
          </a:prstGeom>
        </p:spPr>
      </p:pic>
    </p:spTree>
    <p:extLst>
      <p:ext uri="{BB962C8B-B14F-4D97-AF65-F5344CB8AC3E}">
        <p14:creationId xmlns:p14="http://schemas.microsoft.com/office/powerpoint/2010/main" val="1900454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906F86BB-7DBD-48CF-B8E8-0ED5238B1D28}"/>
              </a:ext>
            </a:extLst>
          </p:cNvPr>
          <p:cNvSpPr>
            <a:spLocks noGrp="1"/>
          </p:cNvSpPr>
          <p:nvPr>
            <p:ph type="title"/>
          </p:nvPr>
        </p:nvSpPr>
        <p:spPr>
          <a:xfrm>
            <a:off x="838200" y="365125"/>
            <a:ext cx="9518780" cy="1325563"/>
          </a:xfrm>
          <a:prstGeom prst="rect">
            <a:avLst/>
          </a:prstGeom>
        </p:spPr>
        <p:txBody>
          <a:bodyPr vert="horz" lIns="91440" tIns="45720" rIns="91440" bIns="45720" rtlCol="0" anchor="ctr">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039136BA-DDE5-41D7-B5AE-7BDB156DBD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4553830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l" defTabSz="914400" rtl="0" eaLnBrk="1" latinLnBrk="0" hangingPunct="1">
        <a:lnSpc>
          <a:spcPct val="90000"/>
        </a:lnSpc>
        <a:spcBef>
          <a:spcPct val="0"/>
        </a:spcBef>
        <a:buNone/>
        <a:defRPr sz="4400" kern="1200">
          <a:solidFill>
            <a:srgbClr val="002060"/>
          </a:solidFill>
          <a:latin typeface="Amplitude-Bold" panose="02000806050000020004" pitchFamily="2" charset="0"/>
          <a:ea typeface="+mj-ea"/>
          <a:cs typeface="Amplitude-Bold" panose="0200080605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rgbClr val="002060"/>
          </a:solidFill>
          <a:latin typeface="AmplitudeWide-Light" panose="02000603040000020004" pitchFamily="2" charset="0"/>
          <a:ea typeface="+mn-ea"/>
          <a:cs typeface="AmplitudeWide-Light" panose="02000603040000020004" pitchFamily="2"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rgbClr val="002060"/>
          </a:solidFill>
          <a:latin typeface="AmplitudeWide-Light" panose="02000603040000020004" pitchFamily="2" charset="0"/>
          <a:ea typeface="+mn-ea"/>
          <a:cs typeface="AmplitudeWide-Light" panose="02000603040000020004" pitchFamily="2"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rgbClr val="002060"/>
          </a:solidFill>
          <a:latin typeface="AmplitudeWide-Light" panose="02000603040000020004" pitchFamily="2" charset="0"/>
          <a:ea typeface="+mn-ea"/>
          <a:cs typeface="AmplitudeWide-Light" panose="02000603040000020004" pitchFamily="2"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plitudeWide-Light" panose="02000603040000020004" pitchFamily="2" charset="0"/>
          <a:ea typeface="+mn-ea"/>
          <a:cs typeface="AmplitudeWide-Light" panose="02000603040000020004"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rgbClr val="002060"/>
          </a:solidFill>
          <a:latin typeface="AmplitudeWide-Light" panose="02000603040000020004" pitchFamily="2" charset="0"/>
          <a:ea typeface="+mn-ea"/>
          <a:cs typeface="AmplitudeWide-Light" panose="02000603040000020004"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18" Type="http://schemas.openxmlformats.org/officeDocument/2006/relationships/image" Target="../media/image2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svg"/><Relationship Id="rId20"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13.jpeg"/><Relationship Id="rId11" Type="http://schemas.openxmlformats.org/officeDocument/2006/relationships/image" Target="../media/image18.png"/><Relationship Id="rId5" Type="http://schemas.openxmlformats.org/officeDocument/2006/relationships/image" Target="../media/image12.jpeg"/><Relationship Id="rId15" Type="http://schemas.openxmlformats.org/officeDocument/2006/relationships/image" Target="../media/image22.png"/><Relationship Id="rId10" Type="http://schemas.openxmlformats.org/officeDocument/2006/relationships/image" Target="../media/image17.svg"/><Relationship Id="rId19" Type="http://schemas.openxmlformats.org/officeDocument/2006/relationships/image" Target="../media/image26.png"/><Relationship Id="rId4" Type="http://schemas.openxmlformats.org/officeDocument/2006/relationships/image" Target="../media/image11.jpg"/><Relationship Id="rId9" Type="http://schemas.openxmlformats.org/officeDocument/2006/relationships/image" Target="../media/image16.png"/><Relationship Id="rId1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59824BB-8C45-4EC5-8369-21B3AD7367FE}"/>
              </a:ext>
            </a:extLst>
          </p:cNvPr>
          <p:cNvSpPr>
            <a:spLocks noGrp="1"/>
          </p:cNvSpPr>
          <p:nvPr>
            <p:ph type="ctrTitle"/>
          </p:nvPr>
        </p:nvSpPr>
        <p:spPr/>
        <p:txBody>
          <a:bodyPr/>
          <a:lstStyle/>
          <a:p>
            <a:r>
              <a:rPr lang="nb-NO" dirty="0"/>
              <a:t>Live kampskjema</a:t>
            </a:r>
          </a:p>
        </p:txBody>
      </p:sp>
      <p:sp>
        <p:nvSpPr>
          <p:cNvPr id="3" name="Undertittel 2">
            <a:extLst>
              <a:ext uri="{FF2B5EF4-FFF2-40B4-BE49-F238E27FC236}">
                <a16:creationId xmlns:a16="http://schemas.microsoft.com/office/drawing/2014/main" id="{E46138A4-1113-4565-865B-510FDF12CBC5}"/>
              </a:ext>
            </a:extLst>
          </p:cNvPr>
          <p:cNvSpPr>
            <a:spLocks noGrp="1"/>
          </p:cNvSpPr>
          <p:nvPr>
            <p:ph type="subTitle" idx="1"/>
          </p:nvPr>
        </p:nvSpPr>
        <p:spPr/>
        <p:txBody>
          <a:bodyPr/>
          <a:lstStyle/>
          <a:p>
            <a:r>
              <a:rPr lang="nb-NO" dirty="0"/>
              <a:t>DSK 2020</a:t>
            </a:r>
          </a:p>
        </p:txBody>
      </p:sp>
    </p:spTree>
    <p:extLst>
      <p:ext uri="{BB962C8B-B14F-4D97-AF65-F5344CB8AC3E}">
        <p14:creationId xmlns:p14="http://schemas.microsoft.com/office/powerpoint/2010/main" val="263260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D3934B6-CDD1-4E00-A6AE-43A5DD7CB8CC}"/>
              </a:ext>
            </a:extLst>
          </p:cNvPr>
          <p:cNvSpPr>
            <a:spLocks noGrp="1"/>
          </p:cNvSpPr>
          <p:nvPr>
            <p:ph type="title"/>
          </p:nvPr>
        </p:nvSpPr>
        <p:spPr/>
        <p:txBody>
          <a:bodyPr/>
          <a:lstStyle/>
          <a:p>
            <a:r>
              <a:rPr lang="nb-NO" dirty="0"/>
              <a:t>Hva er live kampskjema?</a:t>
            </a:r>
          </a:p>
        </p:txBody>
      </p:sp>
      <p:sp>
        <p:nvSpPr>
          <p:cNvPr id="3" name="Plassholder for innhold 2">
            <a:extLst>
              <a:ext uri="{FF2B5EF4-FFF2-40B4-BE49-F238E27FC236}">
                <a16:creationId xmlns:a16="http://schemas.microsoft.com/office/drawing/2014/main" id="{086B726F-A403-4EFF-90ED-83234E99ADB2}"/>
              </a:ext>
            </a:extLst>
          </p:cNvPr>
          <p:cNvSpPr>
            <a:spLocks noGrp="1"/>
          </p:cNvSpPr>
          <p:nvPr>
            <p:ph idx="1"/>
          </p:nvPr>
        </p:nvSpPr>
        <p:spPr>
          <a:xfrm>
            <a:off x="838200" y="1825625"/>
            <a:ext cx="6434271" cy="4351338"/>
          </a:xfrm>
        </p:spPr>
        <p:txBody>
          <a:bodyPr>
            <a:normAutofit lnSpcReduction="10000"/>
          </a:bodyPr>
          <a:lstStyle/>
          <a:p>
            <a:r>
              <a:rPr lang="nb-NO" sz="2400" dirty="0"/>
              <a:t>Live kampskjema er systemet som gjør at kampene kan følges direkte med kamp-oppdatering i </a:t>
            </a:r>
            <a:r>
              <a:rPr lang="nb-NO" sz="2400" dirty="0" err="1"/>
              <a:t>MinBasket</a:t>
            </a:r>
            <a:r>
              <a:rPr lang="nb-NO" sz="2400" dirty="0"/>
              <a:t> </a:t>
            </a:r>
            <a:r>
              <a:rPr lang="nb-NO" sz="2400" dirty="0" err="1"/>
              <a:t>app</a:t>
            </a:r>
            <a:r>
              <a:rPr lang="nb-NO" sz="2400" dirty="0"/>
              <a:t> og/eller turneringssidene på basket.no</a:t>
            </a:r>
          </a:p>
          <a:p>
            <a:pPr marL="0" indent="0">
              <a:buNone/>
            </a:pPr>
            <a:endParaRPr lang="nb-NO" sz="2400" dirty="0"/>
          </a:p>
          <a:p>
            <a:r>
              <a:rPr lang="nb-NO" sz="2400" dirty="0"/>
              <a:t>Kampskjemaer genereres i systemet (</a:t>
            </a:r>
            <a:r>
              <a:rPr lang="nb-NO" sz="2400" dirty="0" err="1"/>
              <a:t>pdf</a:t>
            </a:r>
            <a:r>
              <a:rPr lang="nb-NO" sz="2400" dirty="0"/>
              <a:t>) og signeres elektronisk av dommerne rett i etterkant av kampen</a:t>
            </a:r>
            <a:br>
              <a:rPr lang="nb-NO" sz="2400" dirty="0"/>
            </a:br>
            <a:endParaRPr lang="nb-NO" sz="2400" dirty="0"/>
          </a:p>
          <a:p>
            <a:r>
              <a:rPr lang="nb-NO" sz="2400" dirty="0"/>
              <a:t>Medfører ikke noe etterarbeid for klubbene med innsendelse av kampskjema eller registrering av resultater.</a:t>
            </a:r>
          </a:p>
        </p:txBody>
      </p:sp>
      <p:pic>
        <p:nvPicPr>
          <p:cNvPr id="5" name="Bilde 4">
            <a:extLst>
              <a:ext uri="{FF2B5EF4-FFF2-40B4-BE49-F238E27FC236}">
                <a16:creationId xmlns:a16="http://schemas.microsoft.com/office/drawing/2014/main" id="{4BAB0B82-92D7-4B11-8950-9016738A5777}"/>
              </a:ext>
            </a:extLst>
          </p:cNvPr>
          <p:cNvPicPr>
            <a:picLocks noChangeAspect="1"/>
          </p:cNvPicPr>
          <p:nvPr/>
        </p:nvPicPr>
        <p:blipFill rotWithShape="1">
          <a:blip r:embed="rId2"/>
          <a:srcRect l="67500" t="40966" r="18271" b="17414"/>
          <a:stretch/>
        </p:blipFill>
        <p:spPr>
          <a:xfrm>
            <a:off x="7272471" y="1825625"/>
            <a:ext cx="4595350" cy="3780416"/>
          </a:xfrm>
          <a:prstGeom prst="rect">
            <a:avLst/>
          </a:prstGeom>
        </p:spPr>
      </p:pic>
    </p:spTree>
    <p:extLst>
      <p:ext uri="{BB962C8B-B14F-4D97-AF65-F5344CB8AC3E}">
        <p14:creationId xmlns:p14="http://schemas.microsoft.com/office/powerpoint/2010/main" val="2578158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217A45C-84A5-4556-9CEE-B51CD16FDA8B}"/>
              </a:ext>
            </a:extLst>
          </p:cNvPr>
          <p:cNvSpPr>
            <a:spLocks noGrp="1"/>
          </p:cNvSpPr>
          <p:nvPr>
            <p:ph type="title"/>
          </p:nvPr>
        </p:nvSpPr>
        <p:spPr/>
        <p:txBody>
          <a:bodyPr/>
          <a:lstStyle/>
          <a:p>
            <a:r>
              <a:rPr lang="nb-NO" dirty="0"/>
              <a:t>Prosessen – fram til nå!</a:t>
            </a:r>
          </a:p>
        </p:txBody>
      </p:sp>
      <p:sp>
        <p:nvSpPr>
          <p:cNvPr id="3" name="Plassholder for innhold 2">
            <a:extLst>
              <a:ext uri="{FF2B5EF4-FFF2-40B4-BE49-F238E27FC236}">
                <a16:creationId xmlns:a16="http://schemas.microsoft.com/office/drawing/2014/main" id="{EDD2D48F-059C-4970-A87B-F5154067D6A7}"/>
              </a:ext>
            </a:extLst>
          </p:cNvPr>
          <p:cNvSpPr>
            <a:spLocks noGrp="1"/>
          </p:cNvSpPr>
          <p:nvPr>
            <p:ph idx="1"/>
          </p:nvPr>
        </p:nvSpPr>
        <p:spPr>
          <a:xfrm>
            <a:off x="838200" y="1825625"/>
            <a:ext cx="10980634" cy="4351338"/>
          </a:xfrm>
        </p:spPr>
        <p:txBody>
          <a:bodyPr>
            <a:normAutofit/>
          </a:bodyPr>
          <a:lstStyle/>
          <a:p>
            <a:r>
              <a:rPr lang="nb-NO" sz="2400" dirty="0"/>
              <a:t>Live kampskjema ble vedtatt innført i BLNO januar 2018 som et alternativ løsning til eksisterende statistikkløsning i toppseriene. </a:t>
            </a:r>
          </a:p>
          <a:p>
            <a:r>
              <a:rPr lang="nb-NO" sz="2400" dirty="0"/>
              <a:t>Live kampskjema ble utviklet sommeren 2018 og innført i BLNO høsten 2018</a:t>
            </a:r>
          </a:p>
          <a:p>
            <a:r>
              <a:rPr lang="nb-NO" sz="2400" dirty="0"/>
              <a:t>Tilleggsmodulen Livestats ble utviklet våren 2019 og innført i BLNO for inneværende sesong. </a:t>
            </a:r>
          </a:p>
          <a:p>
            <a:r>
              <a:rPr lang="nb-NO" sz="2400" dirty="0"/>
              <a:t>Det ble våren og sommeren 2019 gjennomført en prosess med forsøk på innføring av live kampskjema også regionalt på en eller flere serier og turneringer. Prosessen var med involvering av daglig ledere i regionene som igjen presenterte dette for sine regionstyrer. </a:t>
            </a:r>
          </a:p>
          <a:p>
            <a:r>
              <a:rPr lang="nb-NO" sz="2400" dirty="0"/>
              <a:t>NBBF Styre vedtok innføring av livekampskjema på regionsnivå november 2019.</a:t>
            </a:r>
          </a:p>
          <a:p>
            <a:endParaRPr lang="nb-NO" sz="2400" dirty="0"/>
          </a:p>
        </p:txBody>
      </p:sp>
    </p:spTree>
    <p:extLst>
      <p:ext uri="{BB962C8B-B14F-4D97-AF65-F5344CB8AC3E}">
        <p14:creationId xmlns:p14="http://schemas.microsoft.com/office/powerpoint/2010/main" val="1161125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AF6AB08-85BE-475D-A3B3-E9A77438D364}"/>
              </a:ext>
            </a:extLst>
          </p:cNvPr>
          <p:cNvSpPr>
            <a:spLocks noGrp="1"/>
          </p:cNvSpPr>
          <p:nvPr>
            <p:ph type="title"/>
          </p:nvPr>
        </p:nvSpPr>
        <p:spPr>
          <a:xfrm>
            <a:off x="299103" y="345142"/>
            <a:ext cx="9509448" cy="1207840"/>
          </a:xfrm>
        </p:spPr>
        <p:txBody>
          <a:bodyPr/>
          <a:lstStyle/>
          <a:p>
            <a:r>
              <a:rPr lang="nb-NO" dirty="0"/>
              <a:t>Fordelene</a:t>
            </a:r>
          </a:p>
        </p:txBody>
      </p:sp>
      <p:sp>
        <p:nvSpPr>
          <p:cNvPr id="3" name="Plassholder for innhold 2">
            <a:extLst>
              <a:ext uri="{FF2B5EF4-FFF2-40B4-BE49-F238E27FC236}">
                <a16:creationId xmlns:a16="http://schemas.microsoft.com/office/drawing/2014/main" id="{4F437182-2CE8-46A7-A285-31A67BC27A93}"/>
              </a:ext>
            </a:extLst>
          </p:cNvPr>
          <p:cNvSpPr>
            <a:spLocks noGrp="1"/>
          </p:cNvSpPr>
          <p:nvPr>
            <p:ph idx="1"/>
          </p:nvPr>
        </p:nvSpPr>
        <p:spPr>
          <a:xfrm>
            <a:off x="299103" y="1552981"/>
            <a:ext cx="5588949" cy="4351338"/>
          </a:xfrm>
        </p:spPr>
        <p:txBody>
          <a:bodyPr>
            <a:normAutofit fontScale="40000" lnSpcReduction="20000"/>
          </a:bodyPr>
          <a:lstStyle/>
          <a:p>
            <a:r>
              <a:rPr lang="nb-NO" dirty="0"/>
              <a:t>Regionene sparer tid</a:t>
            </a:r>
          </a:p>
          <a:p>
            <a:pPr lvl="1"/>
            <a:r>
              <a:rPr lang="nb-NO" dirty="0"/>
              <a:t>Estimert at Region Øst </a:t>
            </a:r>
            <a:r>
              <a:rPr lang="nb-NO" dirty="0" err="1"/>
              <a:t>feks</a:t>
            </a:r>
            <a:r>
              <a:rPr lang="nb-NO" dirty="0"/>
              <a:t> vil spare 5-7 timer pr. uke</a:t>
            </a:r>
          </a:p>
          <a:p>
            <a:r>
              <a:rPr lang="nb-NO" dirty="0"/>
              <a:t>Tidsbesparende for klubbene </a:t>
            </a:r>
          </a:p>
          <a:p>
            <a:pPr lvl="1"/>
            <a:r>
              <a:rPr lang="nb-NO" dirty="0"/>
              <a:t>Slipper å sende inn kampskjema til region.</a:t>
            </a:r>
          </a:p>
          <a:p>
            <a:pPr lvl="1"/>
            <a:r>
              <a:rPr lang="nb-NO" dirty="0"/>
              <a:t>Slipper å glemme registrering av resultater</a:t>
            </a:r>
          </a:p>
          <a:p>
            <a:r>
              <a:rPr lang="nb-NO" dirty="0"/>
              <a:t>Enklere å sjekke lisens</a:t>
            </a:r>
          </a:p>
          <a:p>
            <a:pPr lvl="1"/>
            <a:r>
              <a:rPr lang="nb-NO" dirty="0"/>
              <a:t>For dommere</a:t>
            </a:r>
          </a:p>
          <a:p>
            <a:pPr lvl="1"/>
            <a:r>
              <a:rPr lang="nb-NO" dirty="0"/>
              <a:t>For lagledere</a:t>
            </a:r>
          </a:p>
          <a:p>
            <a:r>
              <a:rPr lang="nb-NO" dirty="0"/>
              <a:t>Livekampskjema enklere enn </a:t>
            </a:r>
            <a:r>
              <a:rPr lang="nb-NO" dirty="0" err="1"/>
              <a:t>gml</a:t>
            </a:r>
            <a:r>
              <a:rPr lang="nb-NO" dirty="0"/>
              <a:t> kampprotokoll</a:t>
            </a:r>
          </a:p>
          <a:p>
            <a:pPr lvl="1"/>
            <a:r>
              <a:rPr lang="nb-NO" dirty="0"/>
              <a:t>Summering av resultat</a:t>
            </a:r>
          </a:p>
          <a:p>
            <a:pPr lvl="1"/>
            <a:r>
              <a:rPr lang="nb-NO" dirty="0"/>
              <a:t>Summering av </a:t>
            </a:r>
            <a:r>
              <a:rPr lang="nb-NO" dirty="0" err="1"/>
              <a:t>lagfouls</a:t>
            </a:r>
            <a:endParaRPr lang="nb-NO" dirty="0"/>
          </a:p>
          <a:p>
            <a:pPr lvl="1"/>
            <a:r>
              <a:rPr lang="nb-NO" dirty="0"/>
              <a:t>Varslinger underveis eks bortvisning</a:t>
            </a:r>
          </a:p>
          <a:p>
            <a:r>
              <a:rPr lang="nb-NO" dirty="0"/>
              <a:t>Alle vil kunne følge alt fra norsk basketball og resultater oppdateres umiddelbart etter endt kamp</a:t>
            </a:r>
          </a:p>
          <a:p>
            <a:r>
              <a:rPr lang="nb-NO" dirty="0"/>
              <a:t>«Alle» andre hallidretter på samme system. Eliminerer arrangementskonflikter. </a:t>
            </a:r>
          </a:p>
          <a:p>
            <a:r>
              <a:rPr lang="nb-NO" dirty="0"/>
              <a:t>Dommere på samme system – betydning for dommerbetaling</a:t>
            </a:r>
          </a:p>
          <a:p>
            <a:r>
              <a:rPr lang="nb-NO" dirty="0"/>
              <a:t>Håndball innførte dette for alle sine kamper og har testet og feilrettet i fem sesonger</a:t>
            </a:r>
          </a:p>
          <a:p>
            <a:endParaRPr lang="nb-NO" dirty="0"/>
          </a:p>
          <a:p>
            <a:pPr lvl="1"/>
            <a:endParaRPr lang="nb-NO" dirty="0"/>
          </a:p>
        </p:txBody>
      </p:sp>
      <p:pic>
        <p:nvPicPr>
          <p:cNvPr id="4" name="Bilde 3">
            <a:extLst>
              <a:ext uri="{FF2B5EF4-FFF2-40B4-BE49-F238E27FC236}">
                <a16:creationId xmlns:a16="http://schemas.microsoft.com/office/drawing/2014/main" id="{A4F0A6B3-04E7-4304-98C0-804218CF576F}"/>
              </a:ext>
            </a:extLst>
          </p:cNvPr>
          <p:cNvPicPr>
            <a:picLocks noChangeAspect="1"/>
          </p:cNvPicPr>
          <p:nvPr/>
        </p:nvPicPr>
        <p:blipFill rotWithShape="1">
          <a:blip r:embed="rId2"/>
          <a:srcRect l="55003" t="15818" r="15524" b="31695"/>
          <a:stretch/>
        </p:blipFill>
        <p:spPr>
          <a:xfrm>
            <a:off x="6118789" y="2270005"/>
            <a:ext cx="5824891" cy="2917291"/>
          </a:xfrm>
          <a:prstGeom prst="rect">
            <a:avLst/>
          </a:prstGeom>
        </p:spPr>
      </p:pic>
    </p:spTree>
    <p:extLst>
      <p:ext uri="{BB962C8B-B14F-4D97-AF65-F5344CB8AC3E}">
        <p14:creationId xmlns:p14="http://schemas.microsoft.com/office/powerpoint/2010/main" val="3888759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7CE09B9B-6032-40A6-9F3E-09CEAAC3411D}"/>
              </a:ext>
            </a:extLst>
          </p:cNvPr>
          <p:cNvSpPr>
            <a:spLocks noGrp="1"/>
          </p:cNvSpPr>
          <p:nvPr>
            <p:ph type="title"/>
          </p:nvPr>
        </p:nvSpPr>
        <p:spPr/>
        <p:txBody>
          <a:bodyPr/>
          <a:lstStyle/>
          <a:p>
            <a:r>
              <a:rPr lang="nb-NO" dirty="0"/>
              <a:t>Utfordringene for klubbene</a:t>
            </a:r>
          </a:p>
        </p:txBody>
      </p:sp>
      <p:sp>
        <p:nvSpPr>
          <p:cNvPr id="3" name="Plassholder for innhold 2">
            <a:extLst>
              <a:ext uri="{FF2B5EF4-FFF2-40B4-BE49-F238E27FC236}">
                <a16:creationId xmlns:a16="http://schemas.microsoft.com/office/drawing/2014/main" id="{6942CB61-A7C3-459E-9F2C-FA18144FF26B}"/>
              </a:ext>
            </a:extLst>
          </p:cNvPr>
          <p:cNvSpPr>
            <a:spLocks noGrp="1"/>
          </p:cNvSpPr>
          <p:nvPr>
            <p:ph idx="1"/>
          </p:nvPr>
        </p:nvSpPr>
        <p:spPr>
          <a:xfrm>
            <a:off x="838199" y="1825625"/>
            <a:ext cx="11088757" cy="4351338"/>
          </a:xfrm>
        </p:spPr>
        <p:txBody>
          <a:bodyPr>
            <a:normAutofit fontScale="62500" lnSpcReduction="20000"/>
          </a:bodyPr>
          <a:lstStyle/>
          <a:p>
            <a:r>
              <a:rPr lang="nb-NO" dirty="0"/>
              <a:t>Krever mer forberedelse til kamp</a:t>
            </a:r>
          </a:p>
          <a:p>
            <a:pPr lvl="1"/>
            <a:r>
              <a:rPr lang="nb-NO" dirty="0"/>
              <a:t>Legge til personer med tilgang til </a:t>
            </a:r>
            <a:r>
              <a:rPr lang="nb-NO" dirty="0" err="1"/>
              <a:t>Turneringsadmin</a:t>
            </a:r>
            <a:r>
              <a:rPr lang="nb-NO" dirty="0"/>
              <a:t> (TA)</a:t>
            </a:r>
          </a:p>
          <a:p>
            <a:pPr lvl="1"/>
            <a:r>
              <a:rPr lang="nb-NO" dirty="0"/>
              <a:t>Legg inn alle spillere og trenere på rett lag i TA</a:t>
            </a:r>
            <a:br>
              <a:rPr lang="nb-NO" dirty="0"/>
            </a:br>
            <a:endParaRPr lang="nb-NO" dirty="0"/>
          </a:p>
          <a:p>
            <a:r>
              <a:rPr lang="nb-NO" dirty="0"/>
              <a:t>Opplæring i klubbene</a:t>
            </a:r>
            <a:br>
              <a:rPr lang="nb-NO" dirty="0"/>
            </a:br>
            <a:endParaRPr lang="nb-NO" dirty="0"/>
          </a:p>
          <a:p>
            <a:r>
              <a:rPr lang="nb-NO" dirty="0"/>
              <a:t>Krever tilfredsstillende internett i hall</a:t>
            </a:r>
            <a:br>
              <a:rPr lang="nb-NO" dirty="0"/>
            </a:br>
            <a:endParaRPr lang="nb-NO" dirty="0"/>
          </a:p>
          <a:p>
            <a:r>
              <a:rPr lang="nb-NO" dirty="0"/>
              <a:t>Krever nettbrett eller pc/</a:t>
            </a:r>
            <a:r>
              <a:rPr lang="nb-NO" dirty="0" err="1"/>
              <a:t>mac</a:t>
            </a:r>
            <a:br>
              <a:rPr lang="nb-NO" dirty="0"/>
            </a:br>
            <a:endParaRPr lang="nb-NO" dirty="0"/>
          </a:p>
          <a:p>
            <a:r>
              <a:rPr lang="nb-NO" dirty="0"/>
              <a:t>Erfaring </a:t>
            </a:r>
            <a:r>
              <a:rPr lang="nb-NO"/>
              <a:t>fra BLNO: Korrigere </a:t>
            </a:r>
            <a:r>
              <a:rPr lang="nb-NO" dirty="0" err="1"/>
              <a:t>bugs</a:t>
            </a:r>
            <a:r>
              <a:rPr lang="nb-NO" dirty="0"/>
              <a:t> og </a:t>
            </a:r>
            <a:r>
              <a:rPr lang="nb-NO" b="1" dirty="0"/>
              <a:t>forenkle</a:t>
            </a:r>
            <a:r>
              <a:rPr lang="nb-NO" dirty="0"/>
              <a:t> løsningen</a:t>
            </a:r>
          </a:p>
          <a:p>
            <a:pPr lvl="1"/>
            <a:r>
              <a:rPr lang="nb-NO" dirty="0"/>
              <a:t>Passe tiden</a:t>
            </a:r>
          </a:p>
          <a:p>
            <a:pPr lvl="1"/>
            <a:r>
              <a:rPr lang="nb-NO" dirty="0"/>
              <a:t>Registrere innbytte</a:t>
            </a:r>
          </a:p>
          <a:p>
            <a:pPr lvl="1"/>
            <a:r>
              <a:rPr lang="nb-NO" dirty="0"/>
              <a:t>Feil melding ved </a:t>
            </a:r>
            <a:r>
              <a:rPr lang="nb-NO" dirty="0" err="1"/>
              <a:t>lagfouls</a:t>
            </a:r>
            <a:r>
              <a:rPr lang="nb-NO" dirty="0"/>
              <a:t> etc.</a:t>
            </a:r>
          </a:p>
        </p:txBody>
      </p:sp>
    </p:spTree>
    <p:extLst>
      <p:ext uri="{BB962C8B-B14F-4D97-AF65-F5344CB8AC3E}">
        <p14:creationId xmlns:p14="http://schemas.microsoft.com/office/powerpoint/2010/main" val="1582978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EDA361C-C910-4F66-8827-FDF86B2D5108}"/>
              </a:ext>
            </a:extLst>
          </p:cNvPr>
          <p:cNvSpPr>
            <a:spLocks noGrp="1"/>
          </p:cNvSpPr>
          <p:nvPr>
            <p:ph type="title"/>
          </p:nvPr>
        </p:nvSpPr>
        <p:spPr/>
        <p:txBody>
          <a:bodyPr/>
          <a:lstStyle/>
          <a:p>
            <a:r>
              <a:rPr lang="nb-NO" dirty="0"/>
              <a:t>Løsning på utfordringene</a:t>
            </a:r>
          </a:p>
        </p:txBody>
      </p:sp>
      <p:sp>
        <p:nvSpPr>
          <p:cNvPr id="3" name="Plassholder for innhold 2">
            <a:extLst>
              <a:ext uri="{FF2B5EF4-FFF2-40B4-BE49-F238E27FC236}">
                <a16:creationId xmlns:a16="http://schemas.microsoft.com/office/drawing/2014/main" id="{C602994B-A7F8-4C3D-BD3B-9BE3C4B4760C}"/>
              </a:ext>
            </a:extLst>
          </p:cNvPr>
          <p:cNvSpPr>
            <a:spLocks noGrp="1"/>
          </p:cNvSpPr>
          <p:nvPr>
            <p:ph idx="1"/>
          </p:nvPr>
        </p:nvSpPr>
        <p:spPr>
          <a:xfrm>
            <a:off x="838201" y="1605585"/>
            <a:ext cx="9737035" cy="4351338"/>
          </a:xfrm>
        </p:spPr>
        <p:txBody>
          <a:bodyPr>
            <a:normAutofit fontScale="55000" lnSpcReduction="20000"/>
          </a:bodyPr>
          <a:lstStyle/>
          <a:p>
            <a:r>
              <a:rPr lang="nb-NO" dirty="0"/>
              <a:t>Etablere en «</a:t>
            </a:r>
            <a:r>
              <a:rPr lang="nb-NO" b="1" dirty="0"/>
              <a:t>Enkel versjon</a:t>
            </a:r>
            <a:r>
              <a:rPr lang="nb-NO" dirty="0"/>
              <a:t>» uten krav om innbytte og løpende tid (april)</a:t>
            </a:r>
          </a:p>
          <a:p>
            <a:r>
              <a:rPr lang="nb-NO" dirty="0"/>
              <a:t>Fjerne et par </a:t>
            </a:r>
            <a:r>
              <a:rPr lang="nb-NO" dirty="0" err="1"/>
              <a:t>bugs</a:t>
            </a:r>
            <a:r>
              <a:rPr lang="nb-NO" dirty="0"/>
              <a:t> (jan/</a:t>
            </a:r>
            <a:r>
              <a:rPr lang="nb-NO" dirty="0" err="1"/>
              <a:t>feb</a:t>
            </a:r>
            <a:r>
              <a:rPr lang="nb-NO" dirty="0"/>
              <a:t>) </a:t>
            </a:r>
          </a:p>
          <a:p>
            <a:r>
              <a:rPr lang="nb-NO" dirty="0"/>
              <a:t>Lage ny supportside (</a:t>
            </a:r>
            <a:r>
              <a:rPr lang="nb-NO" dirty="0" err="1"/>
              <a:t>feb</a:t>
            </a:r>
            <a:r>
              <a:rPr lang="nb-NO" dirty="0"/>
              <a:t>)</a:t>
            </a:r>
          </a:p>
          <a:p>
            <a:r>
              <a:rPr lang="nb-NO" dirty="0"/>
              <a:t>Kartlegge status internett i hallene (mars)</a:t>
            </a:r>
          </a:p>
          <a:p>
            <a:r>
              <a:rPr lang="nb-NO" dirty="0"/>
              <a:t>Gjennomføre opplæringskvelder i regioner (juni, august, september)</a:t>
            </a:r>
          </a:p>
          <a:p>
            <a:r>
              <a:rPr lang="nb-NO" dirty="0"/>
              <a:t>Kjøre livekurs (Teams) som alle kan være deltaker i.</a:t>
            </a:r>
          </a:p>
          <a:p>
            <a:r>
              <a:rPr lang="nb-NO" dirty="0"/>
              <a:t>Etablere oppfølging av klubbene (regioner og sentralt)</a:t>
            </a:r>
          </a:p>
          <a:p>
            <a:pPr lvl="1"/>
            <a:r>
              <a:rPr lang="nb-NO" dirty="0"/>
              <a:t>Etablert personer med tilgang (juni)</a:t>
            </a:r>
          </a:p>
          <a:p>
            <a:pPr lvl="1"/>
            <a:r>
              <a:rPr lang="nb-NO" dirty="0"/>
              <a:t>Lagt inn spillere og </a:t>
            </a:r>
            <a:r>
              <a:rPr lang="nb-NO" dirty="0" err="1"/>
              <a:t>coacher</a:t>
            </a:r>
            <a:r>
              <a:rPr lang="nb-NO" dirty="0"/>
              <a:t> i systemet (august/september)</a:t>
            </a:r>
          </a:p>
          <a:p>
            <a:pPr lvl="1"/>
            <a:r>
              <a:rPr lang="nb-NO" dirty="0"/>
              <a:t>Er </a:t>
            </a:r>
            <a:r>
              <a:rPr lang="nb-NO" dirty="0" err="1"/>
              <a:t>coacher</a:t>
            </a:r>
            <a:r>
              <a:rPr lang="nb-NO" dirty="0"/>
              <a:t> kjent med livekampskjema og bruk av pin (september)</a:t>
            </a:r>
          </a:p>
          <a:p>
            <a:pPr lvl="1"/>
            <a:r>
              <a:rPr lang="nb-NO" dirty="0"/>
              <a:t>Sjekke at klubber er kjent om livekampskjema (august</a:t>
            </a:r>
            <a:r>
              <a:rPr lang="nb-NO"/>
              <a:t>/september)</a:t>
            </a:r>
            <a:endParaRPr lang="nb-NO" dirty="0"/>
          </a:p>
          <a:p>
            <a:r>
              <a:rPr lang="nb-NO" dirty="0"/>
              <a:t>Etablere oppfølging av dommerne (regioner)</a:t>
            </a:r>
          </a:p>
          <a:p>
            <a:r>
              <a:rPr lang="nb-NO" dirty="0"/>
              <a:t>Etablere rutiner ved feil i systemet (april)</a:t>
            </a:r>
          </a:p>
        </p:txBody>
      </p:sp>
    </p:spTree>
    <p:extLst>
      <p:ext uri="{BB962C8B-B14F-4D97-AF65-F5344CB8AC3E}">
        <p14:creationId xmlns:p14="http://schemas.microsoft.com/office/powerpoint/2010/main" val="876656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038DEBF-49F5-4495-B329-F8963369CA63}"/>
              </a:ext>
            </a:extLst>
          </p:cNvPr>
          <p:cNvSpPr>
            <a:spLocks noGrp="1"/>
          </p:cNvSpPr>
          <p:nvPr>
            <p:ph type="title"/>
          </p:nvPr>
        </p:nvSpPr>
        <p:spPr/>
        <p:txBody>
          <a:bodyPr/>
          <a:lstStyle/>
          <a:p>
            <a:r>
              <a:rPr lang="nb-NO" dirty="0"/>
              <a:t>«Det korte og lange løp»</a:t>
            </a:r>
          </a:p>
        </p:txBody>
      </p:sp>
      <p:sp>
        <p:nvSpPr>
          <p:cNvPr id="3" name="Plassholder for innhold 2">
            <a:extLst>
              <a:ext uri="{FF2B5EF4-FFF2-40B4-BE49-F238E27FC236}">
                <a16:creationId xmlns:a16="http://schemas.microsoft.com/office/drawing/2014/main" id="{24A70545-9888-4E87-835D-EF033E12EB6B}"/>
              </a:ext>
            </a:extLst>
          </p:cNvPr>
          <p:cNvSpPr>
            <a:spLocks noGrp="1"/>
          </p:cNvSpPr>
          <p:nvPr>
            <p:ph idx="1"/>
          </p:nvPr>
        </p:nvSpPr>
        <p:spPr/>
        <p:txBody>
          <a:bodyPr>
            <a:normAutofit lnSpcReduction="10000"/>
          </a:bodyPr>
          <a:lstStyle/>
          <a:p>
            <a:r>
              <a:rPr lang="nb-NO" dirty="0"/>
              <a:t>Innføring av live kampskjema i regionserier</a:t>
            </a:r>
          </a:p>
          <a:p>
            <a:pPr marL="0" indent="0">
              <a:buNone/>
            </a:pPr>
            <a:endParaRPr lang="nb-NO" dirty="0"/>
          </a:p>
          <a:p>
            <a:r>
              <a:rPr lang="nb-NO" dirty="0"/>
              <a:t>Innføring av dommeroppsett og betaling via samme system for å ivareta GDPR/personvern og korrekt håndtering av pengestrømmen</a:t>
            </a:r>
          </a:p>
          <a:p>
            <a:pPr marL="0" indent="0">
              <a:buNone/>
            </a:pPr>
            <a:endParaRPr lang="nb-NO" dirty="0"/>
          </a:p>
          <a:p>
            <a:r>
              <a:rPr lang="nb-NO" dirty="0"/>
              <a:t>Innføring av elektronisk overgang via samme system. Mer håndteres direkte mellom klubbene</a:t>
            </a:r>
          </a:p>
        </p:txBody>
      </p:sp>
    </p:spTree>
    <p:extLst>
      <p:ext uri="{BB962C8B-B14F-4D97-AF65-F5344CB8AC3E}">
        <p14:creationId xmlns:p14="http://schemas.microsoft.com/office/powerpoint/2010/main" val="1865081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e 4">
            <a:extLst>
              <a:ext uri="{FF2B5EF4-FFF2-40B4-BE49-F238E27FC236}">
                <a16:creationId xmlns:a16="http://schemas.microsoft.com/office/drawing/2014/main" id="{0D691616-7369-4D0D-AC4A-0804E93FCD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81848" y="4648647"/>
            <a:ext cx="824733" cy="824733"/>
          </a:xfrm>
          <a:prstGeom prst="rect">
            <a:avLst/>
          </a:prstGeom>
          <a:effectLst>
            <a:softEdge rad="0"/>
          </a:effectLst>
        </p:spPr>
      </p:pic>
      <p:pic>
        <p:nvPicPr>
          <p:cNvPr id="6" name="Bilde 9">
            <a:extLst>
              <a:ext uri="{FF2B5EF4-FFF2-40B4-BE49-F238E27FC236}">
                <a16:creationId xmlns:a16="http://schemas.microsoft.com/office/drawing/2014/main" id="{EFCD65A3-9082-4497-92AC-48157121307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5878" y="802492"/>
            <a:ext cx="1601899" cy="632750"/>
          </a:xfrm>
          <a:prstGeom prst="rect">
            <a:avLst/>
          </a:prstGeom>
          <a:effectLst>
            <a:softEdge rad="0"/>
          </a:effectLst>
        </p:spPr>
      </p:pic>
      <p:pic>
        <p:nvPicPr>
          <p:cNvPr id="7" name="Bilde 18">
            <a:extLst>
              <a:ext uri="{FF2B5EF4-FFF2-40B4-BE49-F238E27FC236}">
                <a16:creationId xmlns:a16="http://schemas.microsoft.com/office/drawing/2014/main" id="{3FACE294-7BB2-44D1-97F6-6CCF8219F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09346" y="2495996"/>
            <a:ext cx="1262346" cy="824733"/>
          </a:xfrm>
          <a:prstGeom prst="rect">
            <a:avLst/>
          </a:prstGeom>
          <a:effectLst>
            <a:softEdge rad="0"/>
          </a:effectLst>
        </p:spPr>
      </p:pic>
      <p:pic>
        <p:nvPicPr>
          <p:cNvPr id="8" name="Bilde 7">
            <a:extLst>
              <a:ext uri="{FF2B5EF4-FFF2-40B4-BE49-F238E27FC236}">
                <a16:creationId xmlns:a16="http://schemas.microsoft.com/office/drawing/2014/main" id="{32524505-A306-4A01-B865-49C8038396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70615" y="2437038"/>
            <a:ext cx="1690934" cy="1098009"/>
          </a:xfrm>
          <a:prstGeom prst="rect">
            <a:avLst/>
          </a:prstGeom>
          <a:effectLst>
            <a:softEdge rad="0"/>
          </a:effectLst>
        </p:spPr>
      </p:pic>
      <p:pic>
        <p:nvPicPr>
          <p:cNvPr id="9" name="Bilde 8">
            <a:extLst>
              <a:ext uri="{FF2B5EF4-FFF2-40B4-BE49-F238E27FC236}">
                <a16:creationId xmlns:a16="http://schemas.microsoft.com/office/drawing/2014/main" id="{F31B5995-F57D-4222-A0F6-5BBB720B023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2047" y="733555"/>
            <a:ext cx="1737007" cy="597096"/>
          </a:xfrm>
          <a:prstGeom prst="rect">
            <a:avLst/>
          </a:prstGeom>
          <a:effectLst>
            <a:softEdge rad="0"/>
          </a:effectLst>
        </p:spPr>
      </p:pic>
      <p:pic>
        <p:nvPicPr>
          <p:cNvPr id="10" name="Grafikk 9">
            <a:extLst>
              <a:ext uri="{FF2B5EF4-FFF2-40B4-BE49-F238E27FC236}">
                <a16:creationId xmlns:a16="http://schemas.microsoft.com/office/drawing/2014/main" id="{ED11B8C4-4C51-4BC7-BD66-A238536A82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52067" y="920701"/>
            <a:ext cx="1907897" cy="427632"/>
          </a:xfrm>
          <a:prstGeom prst="rect">
            <a:avLst/>
          </a:prstGeom>
        </p:spPr>
      </p:pic>
      <p:pic>
        <p:nvPicPr>
          <p:cNvPr id="11" name="Grafikk 10">
            <a:extLst>
              <a:ext uri="{FF2B5EF4-FFF2-40B4-BE49-F238E27FC236}">
                <a16:creationId xmlns:a16="http://schemas.microsoft.com/office/drawing/2014/main" id="{7F470AF6-C90C-49FA-A162-FA6C8162638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341769" y="2652646"/>
            <a:ext cx="2318502" cy="511434"/>
          </a:xfrm>
          <a:prstGeom prst="rect">
            <a:avLst/>
          </a:prstGeom>
        </p:spPr>
      </p:pic>
      <p:pic>
        <p:nvPicPr>
          <p:cNvPr id="13" name="Grafikk 12">
            <a:extLst>
              <a:ext uri="{FF2B5EF4-FFF2-40B4-BE49-F238E27FC236}">
                <a16:creationId xmlns:a16="http://schemas.microsoft.com/office/drawing/2014/main" id="{8147006C-B7A1-4029-8466-BA86944F2C2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294855" y="4648647"/>
            <a:ext cx="1194562" cy="758616"/>
          </a:xfrm>
          <a:prstGeom prst="rect">
            <a:avLst/>
          </a:prstGeom>
        </p:spPr>
      </p:pic>
      <p:pic>
        <p:nvPicPr>
          <p:cNvPr id="14" name="Grafikk 13">
            <a:extLst>
              <a:ext uri="{FF2B5EF4-FFF2-40B4-BE49-F238E27FC236}">
                <a16:creationId xmlns:a16="http://schemas.microsoft.com/office/drawing/2014/main" id="{F96C0B28-4892-4B17-A4F6-8599649E954C}"/>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208681" y="2467419"/>
            <a:ext cx="1351092" cy="829383"/>
          </a:xfrm>
          <a:prstGeom prst="rect">
            <a:avLst/>
          </a:prstGeom>
        </p:spPr>
      </p:pic>
      <p:pic>
        <p:nvPicPr>
          <p:cNvPr id="15" name="Grafikk 14">
            <a:extLst>
              <a:ext uri="{FF2B5EF4-FFF2-40B4-BE49-F238E27FC236}">
                <a16:creationId xmlns:a16="http://schemas.microsoft.com/office/drawing/2014/main" id="{A99CD124-4AC5-4310-8CCC-3D80C40DB502}"/>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5665041" y="938632"/>
            <a:ext cx="1909762" cy="542193"/>
          </a:xfrm>
          <a:prstGeom prst="rect">
            <a:avLst/>
          </a:prstGeom>
        </p:spPr>
      </p:pic>
      <p:pic>
        <p:nvPicPr>
          <p:cNvPr id="16" name="Picture 2" descr="Bilderesultat for signon company logo">
            <a:extLst>
              <a:ext uri="{FF2B5EF4-FFF2-40B4-BE49-F238E27FC236}">
                <a16:creationId xmlns:a16="http://schemas.microsoft.com/office/drawing/2014/main" id="{528C1C5D-8775-4852-BF84-6EC998E062E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38459" y="4595689"/>
            <a:ext cx="2215283" cy="93064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Bilderesultat for buytec logo">
            <a:extLst>
              <a:ext uri="{FF2B5EF4-FFF2-40B4-BE49-F238E27FC236}">
                <a16:creationId xmlns:a16="http://schemas.microsoft.com/office/drawing/2014/main" id="{1847C3DE-AA91-4275-91CC-4CA17B8BAC06}"/>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242859" y="4792349"/>
            <a:ext cx="1801080" cy="471212"/>
          </a:xfrm>
          <a:prstGeom prst="rect">
            <a:avLst/>
          </a:prstGeom>
          <a:noFill/>
          <a:extLst>
            <a:ext uri="{909E8E84-426E-40DD-AFC4-6F175D3DCCD1}">
              <a14:hiddenFill xmlns:a14="http://schemas.microsoft.com/office/drawing/2010/main">
                <a:solidFill>
                  <a:srgbClr val="FFFFFF"/>
                </a:solidFill>
              </a14:hiddenFill>
            </a:ext>
          </a:extLst>
        </p:spPr>
      </p:pic>
      <p:pic>
        <p:nvPicPr>
          <p:cNvPr id="20" name="Bilde 19">
            <a:extLst>
              <a:ext uri="{FF2B5EF4-FFF2-40B4-BE49-F238E27FC236}">
                <a16:creationId xmlns:a16="http://schemas.microsoft.com/office/drawing/2014/main" id="{F6004703-38FC-4DC2-9B3D-D904B7CD02AB}"/>
              </a:ext>
            </a:extLst>
          </p:cNvPr>
          <p:cNvPicPr>
            <a:picLocks noChangeAspect="1"/>
          </p:cNvPicPr>
          <p:nvPr/>
        </p:nvPicPr>
        <p:blipFill>
          <a:blip r:embed="rId19"/>
          <a:stretch>
            <a:fillRect/>
          </a:stretch>
        </p:blipFill>
        <p:spPr>
          <a:xfrm>
            <a:off x="638258" y="4332517"/>
            <a:ext cx="1798670" cy="1269386"/>
          </a:xfrm>
          <a:prstGeom prst="rect">
            <a:avLst/>
          </a:prstGeom>
        </p:spPr>
      </p:pic>
      <p:pic>
        <p:nvPicPr>
          <p:cNvPr id="1034" name="Picture 10" descr="Bilderesultat for obos logo">
            <a:extLst>
              <a:ext uri="{FF2B5EF4-FFF2-40B4-BE49-F238E27FC236}">
                <a16:creationId xmlns:a16="http://schemas.microsoft.com/office/drawing/2014/main" id="{FF694C4B-67A3-4479-8433-6BAFB7B634D4}"/>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862047" y="2206564"/>
            <a:ext cx="1351092" cy="1351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317316"/>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BBF PP mal" id="{59AC7CB3-FEF2-4924-A605-6BA0179321E6}" vid="{5B01C735-F745-419C-967D-4B106187E2A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C82E144BE7817468342F0CF395E5D50" ma:contentTypeVersion="6" ma:contentTypeDescription="Opprett et nytt dokument." ma:contentTypeScope="" ma:versionID="9760008ea96bbb7a160bfac915577bb3">
  <xsd:schema xmlns:xsd="http://www.w3.org/2001/XMLSchema" xmlns:xs="http://www.w3.org/2001/XMLSchema" xmlns:p="http://schemas.microsoft.com/office/2006/metadata/properties" xmlns:ns2="5eb4f450-37e3-492b-9f45-4f8dc02c8c6c" targetNamespace="http://schemas.microsoft.com/office/2006/metadata/properties" ma:root="true" ma:fieldsID="63e6e31340a107f032ff7d1d99b8a173" ns2:_="">
    <xsd:import namespace="5eb4f450-37e3-492b-9f45-4f8dc02c8c6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b4f450-37e3-492b-9f45-4f8dc02c8c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D57B3A-6587-4C83-8499-1B7277ABB350}">
  <ds:schemaRefs>
    <ds:schemaRef ds:uri="http://purl.org/dc/elements/1.1/"/>
    <ds:schemaRef ds:uri="http://schemas.microsoft.com/office/2006/documentManagement/types"/>
    <ds:schemaRef ds:uri="http://www.w3.org/XML/1998/namespace"/>
    <ds:schemaRef ds:uri="57b9b324-aee9-4517-8edf-3fc024f4e11d"/>
    <ds:schemaRef ds:uri="http://purl.org/dc/terms/"/>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2.xml><?xml version="1.0" encoding="utf-8"?>
<ds:datastoreItem xmlns:ds="http://schemas.openxmlformats.org/officeDocument/2006/customXml" ds:itemID="{0E84FAFE-AF57-4723-BDF2-52A7CDB825DC}"/>
</file>

<file path=customXml/itemProps3.xml><?xml version="1.0" encoding="utf-8"?>
<ds:datastoreItem xmlns:ds="http://schemas.openxmlformats.org/officeDocument/2006/customXml" ds:itemID="{8C936450-BC3A-4A18-B86E-73C1CD79994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NBBF PP mal</Template>
  <TotalTime>137</TotalTime>
  <Words>521</Words>
  <Application>Microsoft Macintosh PowerPoint</Application>
  <PresentationFormat>Widescreen</PresentationFormat>
  <Paragraphs>61</Paragraphs>
  <Slides>8</Slides>
  <Notes>0</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8</vt:i4>
      </vt:variant>
    </vt:vector>
  </HeadingPairs>
  <TitlesOfParts>
    <vt:vector size="14" baseType="lpstr">
      <vt:lpstr>Amplitude Bold</vt:lpstr>
      <vt:lpstr>Amplitude-Bold</vt:lpstr>
      <vt:lpstr>AmplitudeWide-Light</vt:lpstr>
      <vt:lpstr>Arial</vt:lpstr>
      <vt:lpstr>Calibri</vt:lpstr>
      <vt:lpstr>Office-tema</vt:lpstr>
      <vt:lpstr>Live kampskjema</vt:lpstr>
      <vt:lpstr>Hva er live kampskjema?</vt:lpstr>
      <vt:lpstr>Prosessen – fram til nå!</vt:lpstr>
      <vt:lpstr>Fordelene</vt:lpstr>
      <vt:lpstr>Utfordringene for klubbene</vt:lpstr>
      <vt:lpstr>Løsning på utfordringene</vt:lpstr>
      <vt:lpstr>«Det korte og lange løp»</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 kampskjema</dc:title>
  <dc:creator>Johansen, Espen</dc:creator>
  <cp:lastModifiedBy>Jensen, Eivind</cp:lastModifiedBy>
  <cp:revision>4</cp:revision>
  <dcterms:created xsi:type="dcterms:W3CDTF">2019-10-25T05:21:56Z</dcterms:created>
  <dcterms:modified xsi:type="dcterms:W3CDTF">2020-01-26T08:28:20Z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0x010100AC82E144BE7817468342F0CF395E5D50</vt:lpwstr>
  </property>
</Properties>
</file>