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1"/>
  </p:notesMasterIdLst>
  <p:handoutMasterIdLst>
    <p:handoutMasterId r:id="rId12"/>
  </p:handoutMasterIdLst>
  <p:sldIdLst>
    <p:sldId id="277" r:id="rId4"/>
    <p:sldId id="258" r:id="rId5"/>
    <p:sldId id="271" r:id="rId6"/>
    <p:sldId id="279" r:id="rId7"/>
    <p:sldId id="259" r:id="rId8"/>
    <p:sldId id="273" r:id="rId9"/>
    <p:sldId id="276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94712" autoAdjust="0"/>
  </p:normalViewPr>
  <p:slideViewPr>
    <p:cSldViewPr snapToGrid="0">
      <p:cViewPr varScale="1">
        <p:scale>
          <a:sx n="67" d="100"/>
          <a:sy n="67" d="100"/>
        </p:scale>
        <p:origin x="9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40B2433-93C7-53CE-68AC-B57F68A863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E39524-6C3D-187C-30E2-9A4533FBB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4E026-5D8B-424D-BA94-535D9BCBCA97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06FB02-49D0-44A9-8B2C-2B9CF83A3E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189FE3-8E85-451C-F7A0-BAF4AC73C7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8815-FAE4-49E8-B2A2-EC7D4D138D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373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DC519-04AB-429B-8C48-020F519222A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C7E89-8B52-47F6-BBF9-C65144B61E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82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3F1B9-ADFF-767E-F783-0A70785D11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3169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latin typeface="Amplitude-Bold" panose="02000806050000020004" pitchFamily="2" charset="0"/>
                <a:cs typeface="Amplitude-Bold" panose="02000806050000020004" pitchFamily="2" charset="0"/>
              </a:defRPr>
            </a:lvl1pPr>
          </a:lstStyle>
          <a:p>
            <a:r>
              <a:rPr lang="nb-NO" dirty="0"/>
              <a:t>Klikk for å redigere </a:t>
            </a:r>
            <a:br>
              <a:rPr lang="nb-NO" dirty="0"/>
            </a:br>
            <a:r>
              <a:rPr lang="nb-NO" dirty="0"/>
              <a:t>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068B8D3-D31C-E261-5A85-057A9765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361136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Amplitude-Regular" panose="02000606040000020004" pitchFamily="2" charset="0"/>
                <a:cs typeface="Amplitude-Regular" panose="02000606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708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2B5A4C-A207-239B-6E58-FF110798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7A0A217-E4EE-00B5-3266-B6EF1D98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6D0FDE-FA54-6E26-7449-0C0D6DFF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079728-16B0-2DA1-26BF-FD514FB9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0BA5A7-C5FF-5B8A-1492-F07ECE47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05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DB942BD-FD5A-4302-0EAF-AD2471074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7FF1125-A08F-D399-87C3-5907A1CE8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C1AB0B-F5E2-9428-5EA0-D013F7BE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0052C1-7260-C871-4323-420FE6E0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016552-9692-77E8-88DF-B5AC199C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15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B629D2-CDBC-D451-1E49-2561840B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mplitude-Bold" panose="02000806050000020004" pitchFamily="2" charset="0"/>
                <a:cs typeface="Amplitude-Bold" panose="02000806050000020004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9BA3EC-59AC-0709-3B4F-BA331113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1pPr>
            <a:lvl2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2pPr>
            <a:lvl3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3pPr>
            <a:lvl4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4pPr>
            <a:lvl5pPr>
              <a:defRPr sz="2800">
                <a:latin typeface="Amplitude-Regular" panose="02000606040000020004" pitchFamily="2" charset="0"/>
                <a:cs typeface="Amplitude-Regular" panose="0200060604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134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A84C2E-8F0C-87C9-09F0-4DD5C2BC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1803E8-FCDD-6021-B8D0-8C0B06644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3E6F24-024F-B528-A36A-5750BBE5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7517A5-2651-D33F-0B68-E0188B9D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5C87B2-0AD1-597A-8FF0-682739AF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64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D09C7-5EF6-57E4-93EC-7E33B5E3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6E4798-37C6-F479-54F8-0DC0B283F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8D1B052-D544-179E-96E1-21B7673C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CED050-922F-952B-117B-623AFDD4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F6CC49-9727-1269-6D8A-18AD46B5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8B8305A-046E-D269-ADF7-68E51690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516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7FB0A1-525F-9928-0144-D63DFD59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5D5B5D-65E3-FE8C-37EF-646F1A4A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58F4B4-FFD8-2BFC-AB36-4BEE39D15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A32DE5-282D-A297-4C86-E9D92EDF1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051140D-E0D3-74CD-8085-7B1AAEECE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AF52936-D938-312A-9895-AFA3DFDB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E7536-FFF2-415A-C1D4-3F209F4A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86BAD15-76EE-E6FA-FE0C-3ABD86EA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952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2B029-3C09-77FA-AE1B-012769BD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FE1E443-2C04-EBE8-7093-0789965F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45BEEB-34FC-82F7-409A-7F708F10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0E2B2F-31C9-B92D-2EE5-AE22F694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960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5068B-5430-CE36-DA43-35949503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8EB4A9-FAD8-5801-1252-07BD589F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65DB126-82C1-14D1-CD9C-8AB945F07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F20DED-4221-48AD-2ACA-E9996815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14A1F1-1911-AFB6-59F8-FF5EF6CA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09283F-2587-B82C-CAA2-BA686F9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90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2F6994-E6B2-8B97-F1F4-14B766E4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EB982E-9F0A-23B7-75ED-835EB730F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0D9A9A-9F4E-B618-8C73-32B39C26D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BC72E8-ECC8-6DF3-AB05-222D74E9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3E19D3-D715-35EF-FF54-4CFAE5FF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BBE0CD-2617-594C-401D-F47E1BE0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03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1C8672D-CBC2-6179-BF3A-CAF8CB2D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55B566C-469F-E767-A550-003EFADE7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A3BBFC-BA7A-153B-1491-CDB8125B1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7251-2A63-4126-A920-90D8079D825F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BFD8D2-3F5A-BE8F-1809-A1963A1C7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79ACE4-95F0-2667-C80A-1BA56A480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F12A-1513-4EB3-B956-E410B1C6EF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96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F5ABD34-716B-34C9-59E5-478BA85E4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DOMMERLØFTET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11D2791-AD0C-37E3-54E6-54752899C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TA KAMPENS VIKTIGSTE AVGJØRELSER</a:t>
            </a:r>
          </a:p>
        </p:txBody>
      </p:sp>
    </p:spTree>
    <p:extLst>
      <p:ext uri="{BB962C8B-B14F-4D97-AF65-F5344CB8AC3E}">
        <p14:creationId xmlns:p14="http://schemas.microsoft.com/office/powerpoint/2010/main" val="158567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E7D73E0-6702-01F2-2E2C-CA22F0F53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2" y="1131693"/>
            <a:ext cx="9144000" cy="973332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E3D11C04-1C82-83C1-C16E-77CA51CD0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200275"/>
            <a:ext cx="9144000" cy="306685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VIKTIGHETEN AV DOMMERE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DOMMERPROSJEKTET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KURS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OPPLÆRINGSBÅND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CASE ARBEID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54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6">
            <a:extLst>
              <a:ext uri="{FF2B5EF4-FFF2-40B4-BE49-F238E27FC236}">
                <a16:creationId xmlns:a16="http://schemas.microsoft.com/office/drawing/2014/main" id="{97D355B0-AB2B-621C-42A9-7BF35C46544B}"/>
              </a:ext>
            </a:extLst>
          </p:cNvPr>
          <p:cNvSpPr txBox="1">
            <a:spLocks/>
          </p:cNvSpPr>
          <p:nvPr/>
        </p:nvSpPr>
        <p:spPr>
          <a:xfrm>
            <a:off x="637592" y="674493"/>
            <a:ext cx="9144000" cy="1179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Amplitude-Bold" panose="02000806050000020004" pitchFamily="2" charset="0"/>
                <a:ea typeface="+mj-ea"/>
                <a:cs typeface="Amplitude-Bold" panose="02000806050000020004" pitchFamily="2" charset="0"/>
              </a:defRPr>
            </a:lvl1pPr>
          </a:lstStyle>
          <a:p>
            <a:r>
              <a:rPr lang="nb-NO" sz="4000"/>
              <a:t>VIKTIGHETEN AV DOMMEREN</a:t>
            </a:r>
            <a:endParaRPr lang="nb-NO" sz="4000" dirty="0"/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4E6B6DA0-FB57-9D7D-65C0-9F3A73D65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527636"/>
            <a:ext cx="9144000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INGEN DOMMER INGEN KAMP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BASKETBALL VOKSER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VI ER ET LAG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757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D2A724E-446D-0B6B-3403-7D80E3E80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92" y="-325120"/>
            <a:ext cx="9144000" cy="2387600"/>
          </a:xfrm>
        </p:spPr>
        <p:txBody>
          <a:bodyPr>
            <a:normAutofit/>
          </a:bodyPr>
          <a:lstStyle/>
          <a:p>
            <a:r>
              <a:rPr lang="nb-NO" sz="4800" dirty="0"/>
              <a:t>DOMMERPROSJEKTENE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E9310587-8BD5-9604-09A3-C53DCA821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92" y="2216273"/>
            <a:ext cx="5887034" cy="377304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REGIONALE TILTAK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MENTORORDNING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DOMMERANSVARLIG I KLUBB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FLEKSIBLE KURSTIDER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HOLDES HOS KLUBB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ARRANGERE EB/TRENINGSKAMPER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OPPLÆRINGSBÅND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KLUBBENES ANSVAR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042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C665549-00F0-7776-DC60-04D49754F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KURS!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CDC61D78-660B-8957-4062-0FC5081C3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59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BB175-F31B-1D45-0F55-2CD058C4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OPPLÆRINGSORDNINGEN</a:t>
            </a:r>
          </a:p>
        </p:txBody>
      </p:sp>
      <p:pic>
        <p:nvPicPr>
          <p:cNvPr id="4" name="Bilde 3" descr="Et bilde som inneholder person, rist, Albue, finger&#10;&#10;Automatisk generert beskrivelse">
            <a:extLst>
              <a:ext uri="{FF2B5EF4-FFF2-40B4-BE49-F238E27FC236}">
                <a16:creationId xmlns:a16="http://schemas.microsoft.com/office/drawing/2014/main" id="{CBD3EF5F-B546-8FFC-AADD-F9BC1002E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40" y="-681037"/>
            <a:ext cx="6858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817576F-77FB-B5EE-D162-8FA645D2062C}"/>
              </a:ext>
            </a:extLst>
          </p:cNvPr>
          <p:cNvSpPr txBox="1"/>
          <p:nvPr/>
        </p:nvSpPr>
        <p:spPr>
          <a:xfrm>
            <a:off x="838200" y="1690688"/>
            <a:ext cx="98476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OPPLÆRINGSBÅND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IVARETAKELSE AV </a:t>
            </a:r>
          </a:p>
          <a:p>
            <a:r>
              <a:rPr lang="nb-NO" sz="3600" dirty="0"/>
              <a:t>   NYUTDANNEDE DOMMERE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/>
              <a:t>SANKSJONERING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226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39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FD3E3249-5BA4-42F6-901D-5256915FC737}" vid="{DF3F29B5-F51A-45EC-BA84-45F584F9398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E31AAFE6757D4385D5332B948675ED" ma:contentTypeVersion="16" ma:contentTypeDescription="Create a new document." ma:contentTypeScope="" ma:versionID="cacf4073680fc5016227afcc5ead490e">
  <xsd:schema xmlns:xsd="http://www.w3.org/2001/XMLSchema" xmlns:xs="http://www.w3.org/2001/XMLSchema" xmlns:p="http://schemas.microsoft.com/office/2006/metadata/properties" xmlns:ns2="bcae501f-39b9-4ba6-8240-41d280134e31" xmlns:ns3="c78afa1b-15c1-4fee-8666-b795360a0935" xmlns:ns4="9e538389-cabc-4d4e-918a-8beb7ac0ecaa" targetNamespace="http://schemas.microsoft.com/office/2006/metadata/properties" ma:root="true" ma:fieldsID="0ace624517e28202c6bcaa4b386ffc59" ns2:_="" ns3:_="" ns4:_="">
    <xsd:import namespace="bcae501f-39b9-4ba6-8240-41d280134e31"/>
    <xsd:import namespace="c78afa1b-15c1-4fee-8666-b795360a0935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e501f-39b9-4ba6-8240-41d280134e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afa1b-15c1-4fee-8666-b795360a0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431bd2d-b5bb-4c30-a36d-d269ebc82e53}" ma:internalName="TaxCatchAll" ma:showField="CatchAllData" ma:web="c78afa1b-15c1-4fee-8666-b795360a0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D31D2-3F47-41EE-B14F-09CEF2A81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e501f-39b9-4ba6-8240-41d280134e31"/>
    <ds:schemaRef ds:uri="c78afa1b-15c1-4fee-8666-b795360a0935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ADDFB1-9355-4486-9E18-58EAF00776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NBBF lys mal 2023</Template>
  <TotalTime>8304</TotalTime>
  <Words>56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Amplitude-Bold</vt:lpstr>
      <vt:lpstr>Amplitude-Regular</vt:lpstr>
      <vt:lpstr>Arial</vt:lpstr>
      <vt:lpstr>Calibri</vt:lpstr>
      <vt:lpstr>Calibri Light</vt:lpstr>
      <vt:lpstr>Office-tema</vt:lpstr>
      <vt:lpstr>DOMMERLØFTET</vt:lpstr>
      <vt:lpstr>AGENDA</vt:lpstr>
      <vt:lpstr>PowerPoint-presentasjon</vt:lpstr>
      <vt:lpstr>DOMMERPROSJEKTENE</vt:lpstr>
      <vt:lpstr>KURS! </vt:lpstr>
      <vt:lpstr>OPPLÆRINGSORDNINGEN</vt:lpstr>
      <vt:lpstr>PowerPoint-presentasjon</vt:lpstr>
    </vt:vector>
  </TitlesOfParts>
  <Company>Norges Idrettsforbund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Røseid, Sivert</dc:creator>
  <cp:lastModifiedBy>Røseid, Sivert</cp:lastModifiedBy>
  <cp:revision>4</cp:revision>
  <dcterms:created xsi:type="dcterms:W3CDTF">2023-09-04T10:27:35Z</dcterms:created>
  <dcterms:modified xsi:type="dcterms:W3CDTF">2023-09-14T12:26:14Z</dcterms:modified>
</cp:coreProperties>
</file>